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36"/>
  </p:notesMasterIdLst>
  <p:sldIdLst>
    <p:sldId id="292" r:id="rId7"/>
    <p:sldId id="293" r:id="rId8"/>
    <p:sldId id="265" r:id="rId9"/>
    <p:sldId id="269" r:id="rId10"/>
    <p:sldId id="261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94" r:id="rId23"/>
    <p:sldId id="295" r:id="rId24"/>
    <p:sldId id="296" r:id="rId25"/>
    <p:sldId id="297" r:id="rId26"/>
    <p:sldId id="283" r:id="rId27"/>
    <p:sldId id="284" r:id="rId28"/>
    <p:sldId id="285" r:id="rId29"/>
    <p:sldId id="286" r:id="rId30"/>
    <p:sldId id="298" r:id="rId31"/>
    <p:sldId id="299" r:id="rId32"/>
    <p:sldId id="289" r:id="rId33"/>
    <p:sldId id="290" r:id="rId34"/>
    <p:sldId id="291" r:id="rId35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1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1AE40E0-5CD3-4837-B37D-37ECABF15171}" type="datetimeFigureOut">
              <a:rPr lang="zh-TW" altLang="en-US"/>
              <a:pPr>
                <a:defRPr/>
              </a:pPr>
              <a:t>2013/10/23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BFF24E6-0559-405E-8D5F-10B1DC786A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363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A5B28-FCC1-4113-8FD2-16BFDC8543DE}" type="datetimeFigureOut">
              <a:rPr lang="zh-TW" altLang="en-US"/>
              <a:pPr>
                <a:defRPr/>
              </a:pPr>
              <a:t>2013/10/23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EEC76-35CD-47AE-BBD2-B1088899F3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B5E17-EDB7-43E9-B0E6-ADCCC0393462}" type="datetimeFigureOut">
              <a:rPr lang="zh-TW" altLang="en-US"/>
              <a:pPr>
                <a:defRPr/>
              </a:pPr>
              <a:t>2013/10/23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9658E-E143-4879-A9FC-F60F801C5B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BBFBB-9562-4A29-9055-C437F0C06B65}" type="datetimeFigureOut">
              <a:rPr lang="zh-TW" altLang="en-US"/>
              <a:pPr>
                <a:defRPr/>
              </a:pPr>
              <a:t>2013/10/23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7FD13-5725-4627-B897-ADE9B9C66C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08918-794A-4684-AA67-C6B413CCD7A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08C46-9531-4744-A5E6-A02BD93DC4F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615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F7C9B-1629-4009-8C55-F1E6E8CDAC5B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2E307-9B96-4F5E-8519-FE1443D0718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95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BAF7-7314-4E50-B8FE-FA73E2118A3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34499-2B48-46E8-93CD-CE6D6AF1E6F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05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7A855-C53D-46A7-9FDA-81547202BB0B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7A49-937C-49EB-81C4-DA78676A88DE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581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15466-FDE0-4E20-9BAF-EF531174D9B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A1288-6AD6-4DD2-B08B-5FCEDEA3428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808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B81A5-4ACC-46DF-A286-821989037A2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BE300-E029-4AD5-AA9A-9262682C04FE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933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7E24F-2ED0-4D20-B57F-CD9FDF94985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A6FD-B710-4781-B0D9-D6941DC8E3B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057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5A0AB-77C7-4EF9-B78C-D4223E54D4E5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7E2B6-63F9-432B-A10E-A9CA47F6D83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1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F5B55-7080-41D8-95CD-4965F924A4C7}" type="datetimeFigureOut">
              <a:rPr lang="zh-TW" altLang="en-US"/>
              <a:pPr>
                <a:defRPr/>
              </a:pPr>
              <a:t>2013/10/23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F6D3-9C44-47DF-B532-7F6067EB92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505C0-D377-45A8-B7D0-BE63B91F355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DE569-9F76-4053-AF2D-2F0EABBBD55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989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3363D-EC81-4255-AE01-6CB757F2E87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B1E85-68A4-4484-A15D-32659211F66C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443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19511-70CB-483F-9E1A-AAEDEBAEC43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A1C4A-5C23-43ED-A943-D056049C5480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6378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40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567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074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0460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618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999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FB0AA-2DA3-4B25-AA38-D6573CA3354A}" type="datetimeFigureOut">
              <a:rPr lang="zh-TW" altLang="en-US"/>
              <a:pPr>
                <a:defRPr/>
              </a:pPr>
              <a:t>2013/10/23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FBE81-5E71-42F9-96DA-601462AE0D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47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2815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0594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42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EBA02-EDED-4401-9E65-A896D396EB2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62340-C5FE-4A3A-B301-F8AD50B7EE3B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3358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1596F-E0EB-4179-B2F9-93A85EAFE07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B16CB-D340-490D-ABE5-ABEB703389CB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341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5EE8-95D3-4D5B-A429-EACD33CA7FA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F4537-AF64-4D73-BF58-38DD60AA9B5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895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E2D55-E7CE-4597-B26A-3A4403799B5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C308D-FAC8-4E4D-8649-F9C2290150F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407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7614D-0882-461F-B9F4-87D77D3FC9D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ED2AB-D12A-49BC-B314-852F79F28D0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9938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B041C-6BDF-41C6-95C6-1CEC9DC94FE5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10968-6841-4E6D-9764-9CAAF7ED2A5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C73D6-2669-4410-883F-F188B2188FA1}" type="datetimeFigureOut">
              <a:rPr lang="zh-TW" altLang="en-US"/>
              <a:pPr>
                <a:defRPr/>
              </a:pPr>
              <a:t>2013/10/23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3A33C-7619-4918-859A-C131BEA3E2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9819F-FBA2-4BD4-BD16-279B0F64A7B5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D3D97-086D-4E94-A677-3B3E27E8EFA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4857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B920A-04ED-4EA2-866B-275C20D08E9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4533-4421-4D61-9C87-BBC10553B6F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6517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EBBDA-8A5B-4308-8C83-61B3082FFC0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89786-67B2-4998-B6F4-BD7FBB8BA92C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6828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7462D-943E-4062-8DFF-A61874F465D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68874-B177-4CFE-AE02-5420E08FADB1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894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35F41-12D8-4367-B8F1-689A7375A164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86757-3E85-403F-8B43-A4F48CDAB8E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6810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2447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8096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0503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60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49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BD676-45D8-40A6-A818-B348002C6B45}" type="datetimeFigureOut">
              <a:rPr lang="zh-TW" altLang="en-US"/>
              <a:pPr>
                <a:defRPr/>
              </a:pPr>
              <a:t>2013/10/23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A8D0-EA41-4382-BCF4-7EA72DC103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2110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883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4638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4988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5325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4067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1857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95786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35152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09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BD250-BBAB-4A90-8ED7-3AFF25E12F00}" type="datetimeFigureOut">
              <a:rPr lang="zh-TW" altLang="en-US"/>
              <a:pPr>
                <a:defRPr/>
              </a:pPr>
              <a:t>2013/10/23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836B4-0604-4AED-8E9E-1195DEA556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426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01556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9288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0699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1360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26777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8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9E6CF-7485-4CA8-883A-79762F120902}" type="datetimeFigureOut">
              <a:rPr lang="zh-TW" altLang="en-US"/>
              <a:pPr>
                <a:defRPr/>
              </a:pPr>
              <a:t>2013/10/23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B0AAF-36AA-4213-9DB1-69DA369A01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6F4EE-A169-4F86-9BDC-85BB13808959}" type="datetimeFigureOut">
              <a:rPr lang="zh-TW" altLang="en-US"/>
              <a:pPr>
                <a:defRPr/>
              </a:pPr>
              <a:t>2013/10/23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1C09C-9C96-4EEE-9F48-7F176D3D9F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7F0A3-6F0A-4C5C-82B1-A17427A65D46}" type="datetimeFigureOut">
              <a:rPr lang="zh-TW" altLang="en-US"/>
              <a:pPr>
                <a:defRPr/>
              </a:pPr>
              <a:t>2013/10/23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2235F-2A03-4792-9315-15F4F8FADD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32B9CCA-2575-44DB-8ADF-2A6DB44BF981}" type="datetimeFigureOut">
              <a:rPr lang="zh-TW" altLang="en-US"/>
              <a:pPr>
                <a:defRPr/>
              </a:pPr>
              <a:t>2013/10/23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F2FAED-4DAF-4CCA-A510-CB3E918865F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2CDFE7-CF65-421C-9E51-3F6B09BC57E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EB5391D-6AC1-4EA0-94D9-EC94F94466AC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02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BBEAD13-0566-4C6C-97E7-55F17F24B09F}" type="datetimeFigureOut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2013/10/23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39009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0F65767-67BE-4F74-9937-ADC782BBEF0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2013/10/23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E9C93EF-5CBE-4650-9904-653176665642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4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BBEAD13-0566-4C6C-97E7-55F17F24B09F}" type="datetimeFigureOut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2013/10/23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0261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BBEAD13-0566-4C6C-97E7-55F17F24B09F}" type="datetimeFigureOut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2013/10/23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76683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0"/>
          <a:stretch>
            <a:fillRect/>
          </a:stretch>
        </p:blipFill>
        <p:spPr bwMode="auto">
          <a:xfrm>
            <a:off x="900113" y="566738"/>
            <a:ext cx="61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24" name="文字方塊 142"/>
          <p:cNvSpPr txBox="1">
            <a:spLocks noChangeArrowheads="1"/>
          </p:cNvSpPr>
          <p:nvPr/>
        </p:nvSpPr>
        <p:spPr bwMode="auto">
          <a:xfrm>
            <a:off x="827088" y="1414463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400" b="1">
                <a:solidFill>
                  <a:prstClr val="black"/>
                </a:solidFill>
                <a:latin typeface="Calibri" pitchFamily="34" charset="0"/>
              </a:rPr>
              <a:t>圖例</a:t>
            </a:r>
            <a:endParaRPr kumimoji="0" lang="en-US" altLang="zh-TW" sz="1400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425" name="文字方塊 143"/>
          <p:cNvSpPr txBox="1">
            <a:spLocks noChangeArrowheads="1"/>
          </p:cNvSpPr>
          <p:nvPr/>
        </p:nvSpPr>
        <p:spPr bwMode="auto">
          <a:xfrm>
            <a:off x="1306513" y="1722438"/>
            <a:ext cx="8953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400">
                <a:solidFill>
                  <a:prstClr val="black"/>
                </a:solidFill>
                <a:latin typeface="Calibri" pitchFamily="34" charset="0"/>
              </a:rPr>
              <a:t>道路阻斷</a:t>
            </a:r>
            <a:endParaRPr kumimoji="0" lang="en-US" altLang="zh-TW" sz="1400">
              <a:solidFill>
                <a:prstClr val="black"/>
              </a:solidFill>
              <a:latin typeface="Calibri" pitchFamily="34" charset="0"/>
            </a:endParaRPr>
          </a:p>
          <a:p>
            <a:r>
              <a:rPr kumimoji="0" lang="zh-TW" altLang="en-US" sz="1400">
                <a:solidFill>
                  <a:prstClr val="black"/>
                </a:solidFill>
                <a:latin typeface="Calibri" pitchFamily="34" charset="0"/>
              </a:rPr>
              <a:t>改道路線</a:t>
            </a:r>
          </a:p>
        </p:txBody>
      </p:sp>
      <p:cxnSp>
        <p:nvCxnSpPr>
          <p:cNvPr id="146" name="直線接點 145"/>
          <p:cNvCxnSpPr/>
          <p:nvPr/>
        </p:nvCxnSpPr>
        <p:spPr>
          <a:xfrm>
            <a:off x="874713" y="1903413"/>
            <a:ext cx="360362" cy="0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接點 147"/>
          <p:cNvCxnSpPr/>
          <p:nvPr/>
        </p:nvCxnSpPr>
        <p:spPr>
          <a:xfrm>
            <a:off x="874713" y="2106613"/>
            <a:ext cx="360362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2" name="文字方塊 191"/>
          <p:cNvSpPr txBox="1">
            <a:spLocks noChangeArrowheads="1"/>
          </p:cNvSpPr>
          <p:nvPr/>
        </p:nvSpPr>
        <p:spPr bwMode="auto">
          <a:xfrm>
            <a:off x="1360488" y="0"/>
            <a:ext cx="68897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國道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號基隆交流道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汐止系統道路阻斷改道路線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南下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200" b="1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339" name="文字方塊 28"/>
          <p:cNvSpPr txBox="1">
            <a:spLocks noChangeArrowheads="1"/>
          </p:cNvSpPr>
          <p:nvPr/>
        </p:nvSpPr>
        <p:spPr bwMode="auto">
          <a:xfrm>
            <a:off x="1042988" y="5013325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汐止系統</a:t>
            </a:r>
          </a:p>
        </p:txBody>
      </p:sp>
      <p:sp>
        <p:nvSpPr>
          <p:cNvPr id="8" name="手繪多邊形 7"/>
          <p:cNvSpPr/>
          <p:nvPr/>
        </p:nvSpPr>
        <p:spPr>
          <a:xfrm>
            <a:off x="5372100" y="1528763"/>
            <a:ext cx="142875" cy="195262"/>
          </a:xfrm>
          <a:custGeom>
            <a:avLst/>
            <a:gdLst>
              <a:gd name="connsiteX0" fmla="*/ 0 w 142043"/>
              <a:gd name="connsiteY0" fmla="*/ 195309 h 195309"/>
              <a:gd name="connsiteX1" fmla="*/ 88777 w 142043"/>
              <a:gd name="connsiteY1" fmla="*/ 35511 h 195309"/>
              <a:gd name="connsiteX2" fmla="*/ 142043 w 142043"/>
              <a:gd name="connsiteY2" fmla="*/ 0 h 19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043" h="195309">
                <a:moveTo>
                  <a:pt x="0" y="195309"/>
                </a:moveTo>
                <a:cubicBezTo>
                  <a:pt x="32551" y="131685"/>
                  <a:pt x="65103" y="68062"/>
                  <a:pt x="88777" y="35511"/>
                </a:cubicBezTo>
                <a:cubicBezTo>
                  <a:pt x="112451" y="2960"/>
                  <a:pt x="127247" y="1480"/>
                  <a:pt x="142043" y="0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121" name="直線單箭頭接點 120"/>
          <p:cNvCxnSpPr/>
          <p:nvPr/>
        </p:nvCxnSpPr>
        <p:spPr>
          <a:xfrm flipH="1">
            <a:off x="1187450" y="5267325"/>
            <a:ext cx="395288" cy="1428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手繪多邊形 137"/>
          <p:cNvSpPr/>
          <p:nvPr/>
        </p:nvSpPr>
        <p:spPr>
          <a:xfrm>
            <a:off x="4859338" y="1412875"/>
            <a:ext cx="1452562" cy="2501900"/>
          </a:xfrm>
          <a:custGeom>
            <a:avLst/>
            <a:gdLst>
              <a:gd name="connsiteX0" fmla="*/ 294640 w 1452880"/>
              <a:gd name="connsiteY0" fmla="*/ 0 h 2501900"/>
              <a:gd name="connsiteX1" fmla="*/ 386080 w 1452880"/>
              <a:gd name="connsiteY1" fmla="*/ 502920 h 2501900"/>
              <a:gd name="connsiteX2" fmla="*/ 447040 w 1452880"/>
              <a:gd name="connsiteY2" fmla="*/ 670560 h 2501900"/>
              <a:gd name="connsiteX3" fmla="*/ 416560 w 1452880"/>
              <a:gd name="connsiteY3" fmla="*/ 929640 h 2501900"/>
              <a:gd name="connsiteX4" fmla="*/ 309880 w 1452880"/>
              <a:gd name="connsiteY4" fmla="*/ 1066800 h 2501900"/>
              <a:gd name="connsiteX5" fmla="*/ 187960 w 1452880"/>
              <a:gd name="connsiteY5" fmla="*/ 1203960 h 2501900"/>
              <a:gd name="connsiteX6" fmla="*/ 66040 w 1452880"/>
              <a:gd name="connsiteY6" fmla="*/ 1371600 h 2501900"/>
              <a:gd name="connsiteX7" fmla="*/ 5080 w 1452880"/>
              <a:gd name="connsiteY7" fmla="*/ 1524000 h 2501900"/>
              <a:gd name="connsiteX8" fmla="*/ 35560 w 1452880"/>
              <a:gd name="connsiteY8" fmla="*/ 1813560 h 2501900"/>
              <a:gd name="connsiteX9" fmla="*/ 142240 w 1452880"/>
              <a:gd name="connsiteY9" fmla="*/ 2026920 h 2501900"/>
              <a:gd name="connsiteX10" fmla="*/ 218440 w 1452880"/>
              <a:gd name="connsiteY10" fmla="*/ 2118360 h 2501900"/>
              <a:gd name="connsiteX11" fmla="*/ 431800 w 1452880"/>
              <a:gd name="connsiteY11" fmla="*/ 2225040 h 2501900"/>
              <a:gd name="connsiteX12" fmla="*/ 584200 w 1452880"/>
              <a:gd name="connsiteY12" fmla="*/ 2301240 h 2501900"/>
              <a:gd name="connsiteX13" fmla="*/ 797560 w 1452880"/>
              <a:gd name="connsiteY13" fmla="*/ 2362200 h 2501900"/>
              <a:gd name="connsiteX14" fmla="*/ 980440 w 1452880"/>
              <a:gd name="connsiteY14" fmla="*/ 2377440 h 2501900"/>
              <a:gd name="connsiteX15" fmla="*/ 1178560 w 1452880"/>
              <a:gd name="connsiteY15" fmla="*/ 2301240 h 2501900"/>
              <a:gd name="connsiteX16" fmla="*/ 1239520 w 1452880"/>
              <a:gd name="connsiteY16" fmla="*/ 2316480 h 2501900"/>
              <a:gd name="connsiteX17" fmla="*/ 1300480 w 1452880"/>
              <a:gd name="connsiteY17" fmla="*/ 2453640 h 2501900"/>
              <a:gd name="connsiteX18" fmla="*/ 1330960 w 1452880"/>
              <a:gd name="connsiteY18" fmla="*/ 2484120 h 2501900"/>
              <a:gd name="connsiteX19" fmla="*/ 1361440 w 1452880"/>
              <a:gd name="connsiteY19" fmla="*/ 2499360 h 2501900"/>
              <a:gd name="connsiteX20" fmla="*/ 1452880 w 1452880"/>
              <a:gd name="connsiteY20" fmla="*/ 2499360 h 250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880" h="2501900">
                <a:moveTo>
                  <a:pt x="294640" y="0"/>
                </a:moveTo>
                <a:cubicBezTo>
                  <a:pt x="327660" y="195580"/>
                  <a:pt x="360680" y="391160"/>
                  <a:pt x="386080" y="502920"/>
                </a:cubicBezTo>
                <a:cubicBezTo>
                  <a:pt x="411480" y="614680"/>
                  <a:pt x="441960" y="599440"/>
                  <a:pt x="447040" y="670560"/>
                </a:cubicBezTo>
                <a:cubicBezTo>
                  <a:pt x="452120" y="741680"/>
                  <a:pt x="439420" y="863600"/>
                  <a:pt x="416560" y="929640"/>
                </a:cubicBezTo>
                <a:cubicBezTo>
                  <a:pt x="393700" y="995680"/>
                  <a:pt x="347980" y="1021080"/>
                  <a:pt x="309880" y="1066800"/>
                </a:cubicBezTo>
                <a:cubicBezTo>
                  <a:pt x="271780" y="1112520"/>
                  <a:pt x="228600" y="1153160"/>
                  <a:pt x="187960" y="1203960"/>
                </a:cubicBezTo>
                <a:cubicBezTo>
                  <a:pt x="147320" y="1254760"/>
                  <a:pt x="96520" y="1318260"/>
                  <a:pt x="66040" y="1371600"/>
                </a:cubicBezTo>
                <a:cubicBezTo>
                  <a:pt x="35560" y="1424940"/>
                  <a:pt x="10160" y="1450340"/>
                  <a:pt x="5080" y="1524000"/>
                </a:cubicBezTo>
                <a:cubicBezTo>
                  <a:pt x="0" y="1597660"/>
                  <a:pt x="12700" y="1729740"/>
                  <a:pt x="35560" y="1813560"/>
                </a:cubicBezTo>
                <a:cubicBezTo>
                  <a:pt x="58420" y="1897380"/>
                  <a:pt x="111760" y="1976120"/>
                  <a:pt x="142240" y="2026920"/>
                </a:cubicBezTo>
                <a:cubicBezTo>
                  <a:pt x="172720" y="2077720"/>
                  <a:pt x="170180" y="2085340"/>
                  <a:pt x="218440" y="2118360"/>
                </a:cubicBezTo>
                <a:cubicBezTo>
                  <a:pt x="266700" y="2151380"/>
                  <a:pt x="431800" y="2225040"/>
                  <a:pt x="431800" y="2225040"/>
                </a:cubicBezTo>
                <a:cubicBezTo>
                  <a:pt x="492760" y="2255520"/>
                  <a:pt x="523240" y="2278380"/>
                  <a:pt x="584200" y="2301240"/>
                </a:cubicBezTo>
                <a:cubicBezTo>
                  <a:pt x="645160" y="2324100"/>
                  <a:pt x="731520" y="2349500"/>
                  <a:pt x="797560" y="2362200"/>
                </a:cubicBezTo>
                <a:cubicBezTo>
                  <a:pt x="863600" y="2374900"/>
                  <a:pt x="916940" y="2387600"/>
                  <a:pt x="980440" y="2377440"/>
                </a:cubicBezTo>
                <a:cubicBezTo>
                  <a:pt x="1043940" y="2367280"/>
                  <a:pt x="1135380" y="2311400"/>
                  <a:pt x="1178560" y="2301240"/>
                </a:cubicBezTo>
                <a:cubicBezTo>
                  <a:pt x="1221740" y="2291080"/>
                  <a:pt x="1219200" y="2291080"/>
                  <a:pt x="1239520" y="2316480"/>
                </a:cubicBezTo>
                <a:cubicBezTo>
                  <a:pt x="1259840" y="2341880"/>
                  <a:pt x="1285240" y="2425700"/>
                  <a:pt x="1300480" y="2453640"/>
                </a:cubicBezTo>
                <a:cubicBezTo>
                  <a:pt x="1315720" y="2481580"/>
                  <a:pt x="1320800" y="2476500"/>
                  <a:pt x="1330960" y="2484120"/>
                </a:cubicBezTo>
                <a:cubicBezTo>
                  <a:pt x="1341120" y="2491740"/>
                  <a:pt x="1341120" y="2496820"/>
                  <a:pt x="1361440" y="2499360"/>
                </a:cubicBezTo>
                <a:cubicBezTo>
                  <a:pt x="1381760" y="2501900"/>
                  <a:pt x="1417320" y="2500630"/>
                  <a:pt x="1452880" y="249936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4338" name="文字方塊 19"/>
          <p:cNvSpPr txBox="1">
            <a:spLocks noChangeArrowheads="1"/>
          </p:cNvSpPr>
          <p:nvPr/>
        </p:nvSpPr>
        <p:spPr bwMode="auto">
          <a:xfrm>
            <a:off x="4279900" y="1935163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瑪東系統</a:t>
            </a:r>
          </a:p>
        </p:txBody>
      </p:sp>
      <p:sp>
        <p:nvSpPr>
          <p:cNvPr id="14340" name="文字方塊 29"/>
          <p:cNvSpPr txBox="1">
            <a:spLocks noChangeArrowheads="1"/>
          </p:cNvSpPr>
          <p:nvPr/>
        </p:nvSpPr>
        <p:spPr bwMode="auto">
          <a:xfrm>
            <a:off x="5583238" y="4011613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大華系統</a:t>
            </a:r>
          </a:p>
        </p:txBody>
      </p:sp>
      <p:sp>
        <p:nvSpPr>
          <p:cNvPr id="123" name="手繪多邊形 122"/>
          <p:cNvSpPr/>
          <p:nvPr/>
        </p:nvSpPr>
        <p:spPr>
          <a:xfrm>
            <a:off x="1803400" y="5341938"/>
            <a:ext cx="165100" cy="531812"/>
          </a:xfrm>
          <a:custGeom>
            <a:avLst/>
            <a:gdLst>
              <a:gd name="connsiteX0" fmla="*/ 241402 w 241402"/>
              <a:gd name="connsiteY0" fmla="*/ 0 h 453543"/>
              <a:gd name="connsiteX1" fmla="*/ 0 w 241402"/>
              <a:gd name="connsiteY1" fmla="*/ 453543 h 45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1402" h="453543">
                <a:moveTo>
                  <a:pt x="241402" y="0"/>
                </a:moveTo>
                <a:lnTo>
                  <a:pt x="0" y="453543"/>
                </a:ln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14343" name="直線單箭頭接點 164"/>
          <p:cNvCxnSpPr>
            <a:cxnSpLocks noChangeShapeType="1"/>
          </p:cNvCxnSpPr>
          <p:nvPr/>
        </p:nvCxnSpPr>
        <p:spPr bwMode="auto">
          <a:xfrm flipH="1">
            <a:off x="5397500" y="2098675"/>
            <a:ext cx="46038" cy="3952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4344" name="直線單箭頭接點 166"/>
          <p:cNvCxnSpPr>
            <a:cxnSpLocks noChangeShapeType="1"/>
          </p:cNvCxnSpPr>
          <p:nvPr/>
        </p:nvCxnSpPr>
        <p:spPr bwMode="auto">
          <a:xfrm flipH="1">
            <a:off x="5162550" y="2576513"/>
            <a:ext cx="152400" cy="3095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4345" name="直線單箭頭接點 169"/>
          <p:cNvCxnSpPr>
            <a:cxnSpLocks noChangeShapeType="1"/>
          </p:cNvCxnSpPr>
          <p:nvPr/>
        </p:nvCxnSpPr>
        <p:spPr bwMode="auto">
          <a:xfrm>
            <a:off x="5068888" y="2973388"/>
            <a:ext cx="93662" cy="4016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4346" name="直線單箭頭接點 171"/>
          <p:cNvCxnSpPr>
            <a:cxnSpLocks noChangeShapeType="1"/>
          </p:cNvCxnSpPr>
          <p:nvPr/>
        </p:nvCxnSpPr>
        <p:spPr bwMode="auto">
          <a:xfrm>
            <a:off x="5302250" y="3378200"/>
            <a:ext cx="300038" cy="1889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77" name="直線單箭頭接點 176"/>
          <p:cNvCxnSpPr/>
          <p:nvPr/>
        </p:nvCxnSpPr>
        <p:spPr>
          <a:xfrm flipH="1">
            <a:off x="4752975" y="2266950"/>
            <a:ext cx="312738" cy="2968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單箭頭接點 179"/>
          <p:cNvCxnSpPr/>
          <p:nvPr/>
        </p:nvCxnSpPr>
        <p:spPr>
          <a:xfrm flipH="1">
            <a:off x="2728913" y="3776663"/>
            <a:ext cx="347662" cy="2127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單箭頭接點 183"/>
          <p:cNvCxnSpPr/>
          <p:nvPr/>
        </p:nvCxnSpPr>
        <p:spPr>
          <a:xfrm flipH="1">
            <a:off x="4273550" y="2635250"/>
            <a:ext cx="306388" cy="263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單箭頭接點 187"/>
          <p:cNvCxnSpPr/>
          <p:nvPr/>
        </p:nvCxnSpPr>
        <p:spPr>
          <a:xfrm flipH="1">
            <a:off x="3994150" y="3098800"/>
            <a:ext cx="236538" cy="2936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單箭頭接點 188"/>
          <p:cNvCxnSpPr/>
          <p:nvPr/>
        </p:nvCxnSpPr>
        <p:spPr>
          <a:xfrm flipH="1">
            <a:off x="3317875" y="3473450"/>
            <a:ext cx="458788" cy="1492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3" name="文字方塊 189"/>
          <p:cNvSpPr txBox="1">
            <a:spLocks noChangeArrowheads="1"/>
          </p:cNvSpPr>
          <p:nvPr/>
        </p:nvSpPr>
        <p:spPr bwMode="auto">
          <a:xfrm>
            <a:off x="2617788" y="532288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汐止</a:t>
            </a:r>
          </a:p>
        </p:txBody>
      </p:sp>
      <p:sp>
        <p:nvSpPr>
          <p:cNvPr id="14354" name="文字方塊 192"/>
          <p:cNvSpPr txBox="1">
            <a:spLocks noChangeArrowheads="1"/>
          </p:cNvSpPr>
          <p:nvPr/>
        </p:nvSpPr>
        <p:spPr bwMode="auto">
          <a:xfrm>
            <a:off x="5108575" y="4618038"/>
            <a:ext cx="404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五堵</a:t>
            </a:r>
          </a:p>
        </p:txBody>
      </p:sp>
      <p:sp>
        <p:nvSpPr>
          <p:cNvPr id="14355" name="手繪多邊形 5"/>
          <p:cNvSpPr>
            <a:spLocks/>
          </p:cNvSpPr>
          <p:nvPr/>
        </p:nvSpPr>
        <p:spPr bwMode="auto">
          <a:xfrm>
            <a:off x="1403350" y="3573463"/>
            <a:ext cx="4746625" cy="1866900"/>
          </a:xfrm>
          <a:custGeom>
            <a:avLst/>
            <a:gdLst>
              <a:gd name="T0" fmla="*/ 5089850 w 4678532"/>
              <a:gd name="T1" fmla="*/ 0 h 1864310"/>
              <a:gd name="T2" fmla="*/ 4761467 w 4678532"/>
              <a:gd name="T3" fmla="*/ 104412 h 1864310"/>
              <a:gd name="T4" fmla="*/ 4442751 w 4678532"/>
              <a:gd name="T5" fmla="*/ 227808 h 1864310"/>
              <a:gd name="T6" fmla="*/ 4268906 w 4678532"/>
              <a:gd name="T7" fmla="*/ 265775 h 1864310"/>
              <a:gd name="T8" fmla="*/ 4124031 w 4678532"/>
              <a:gd name="T9" fmla="*/ 360696 h 1864310"/>
              <a:gd name="T10" fmla="*/ 4085399 w 4678532"/>
              <a:gd name="T11" fmla="*/ 484092 h 1864310"/>
              <a:gd name="T12" fmla="*/ 3979161 w 4678532"/>
              <a:gd name="T13" fmla="*/ 749870 h 1864310"/>
              <a:gd name="T14" fmla="*/ 3940526 w 4678532"/>
              <a:gd name="T15" fmla="*/ 835298 h 1864310"/>
              <a:gd name="T16" fmla="*/ 3834287 w 4678532"/>
              <a:gd name="T17" fmla="*/ 901741 h 1864310"/>
              <a:gd name="T18" fmla="*/ 3216165 w 4678532"/>
              <a:gd name="T19" fmla="*/ 1025137 h 1864310"/>
              <a:gd name="T20" fmla="*/ 3023002 w 4678532"/>
              <a:gd name="T21" fmla="*/ 1034630 h 1864310"/>
              <a:gd name="T22" fmla="*/ 2868473 w 4678532"/>
              <a:gd name="T23" fmla="*/ 1044121 h 1864310"/>
              <a:gd name="T24" fmla="*/ 2723599 w 4678532"/>
              <a:gd name="T25" fmla="*/ 1053614 h 1864310"/>
              <a:gd name="T26" fmla="*/ 2530435 w 4678532"/>
              <a:gd name="T27" fmla="*/ 1091582 h 1864310"/>
              <a:gd name="T28" fmla="*/ 2356589 w 4678532"/>
              <a:gd name="T29" fmla="*/ 1158025 h 1864310"/>
              <a:gd name="T30" fmla="*/ 2105478 w 4678532"/>
              <a:gd name="T31" fmla="*/ 1290915 h 1864310"/>
              <a:gd name="T32" fmla="*/ 1274876 w 4678532"/>
              <a:gd name="T33" fmla="*/ 1727548 h 1864310"/>
              <a:gd name="T34" fmla="*/ 1072055 w 4678532"/>
              <a:gd name="T35" fmla="*/ 1793991 h 1864310"/>
              <a:gd name="T36" fmla="*/ 840259 w 4678532"/>
              <a:gd name="T37" fmla="*/ 1869928 h 1864310"/>
              <a:gd name="T38" fmla="*/ 627780 w 4678532"/>
              <a:gd name="T39" fmla="*/ 1907895 h 1864310"/>
              <a:gd name="T40" fmla="*/ 405643 w 4678532"/>
              <a:gd name="T41" fmla="*/ 1917387 h 1864310"/>
              <a:gd name="T42" fmla="*/ 212480 w 4678532"/>
              <a:gd name="T43" fmla="*/ 1926880 h 1864310"/>
              <a:gd name="T44" fmla="*/ 0 w 4678532"/>
              <a:gd name="T45" fmla="*/ 1993323 h 186431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678532"/>
              <a:gd name="T70" fmla="*/ 0 h 1864310"/>
              <a:gd name="T71" fmla="*/ 4678532 w 4678532"/>
              <a:gd name="T72" fmla="*/ 1864310 h 186431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678532" h="1864310">
                <a:moveTo>
                  <a:pt x="4678532" y="0"/>
                </a:moveTo>
                <a:cubicBezTo>
                  <a:pt x="4577178" y="31071"/>
                  <a:pt x="4475825" y="62143"/>
                  <a:pt x="4376691" y="97654"/>
                </a:cubicBezTo>
                <a:cubicBezTo>
                  <a:pt x="4277557" y="133165"/>
                  <a:pt x="4159188" y="187911"/>
                  <a:pt x="4083728" y="213064"/>
                </a:cubicBezTo>
                <a:cubicBezTo>
                  <a:pt x="4008268" y="238217"/>
                  <a:pt x="3972757" y="227860"/>
                  <a:pt x="3923930" y="248574"/>
                </a:cubicBezTo>
                <a:cubicBezTo>
                  <a:pt x="3875103" y="269289"/>
                  <a:pt x="3818878" y="303320"/>
                  <a:pt x="3790765" y="337351"/>
                </a:cubicBezTo>
                <a:cubicBezTo>
                  <a:pt x="3762652" y="371382"/>
                  <a:pt x="3777448" y="392097"/>
                  <a:pt x="3755254" y="452761"/>
                </a:cubicBezTo>
                <a:cubicBezTo>
                  <a:pt x="3733060" y="513425"/>
                  <a:pt x="3679794" y="646590"/>
                  <a:pt x="3657600" y="701336"/>
                </a:cubicBezTo>
                <a:cubicBezTo>
                  <a:pt x="3635406" y="756082"/>
                  <a:pt x="3644283" y="757561"/>
                  <a:pt x="3622089" y="781235"/>
                </a:cubicBezTo>
                <a:cubicBezTo>
                  <a:pt x="3599895" y="804909"/>
                  <a:pt x="3635406" y="813786"/>
                  <a:pt x="3524435" y="843378"/>
                </a:cubicBezTo>
                <a:cubicBezTo>
                  <a:pt x="3413464" y="872970"/>
                  <a:pt x="3080551" y="938073"/>
                  <a:pt x="2956264" y="958788"/>
                </a:cubicBezTo>
                <a:cubicBezTo>
                  <a:pt x="2831977" y="979503"/>
                  <a:pt x="2778711" y="967666"/>
                  <a:pt x="2778711" y="967666"/>
                </a:cubicBezTo>
                <a:lnTo>
                  <a:pt x="2636668" y="976543"/>
                </a:lnTo>
                <a:cubicBezTo>
                  <a:pt x="2590800" y="979502"/>
                  <a:pt x="2555289" y="978023"/>
                  <a:pt x="2503503" y="985421"/>
                </a:cubicBezTo>
                <a:cubicBezTo>
                  <a:pt x="2451716" y="992819"/>
                  <a:pt x="2382174" y="1004656"/>
                  <a:pt x="2325949" y="1020932"/>
                </a:cubicBezTo>
                <a:cubicBezTo>
                  <a:pt x="2269724" y="1037208"/>
                  <a:pt x="2231254" y="1052003"/>
                  <a:pt x="2166151" y="1083075"/>
                </a:cubicBezTo>
                <a:cubicBezTo>
                  <a:pt x="2101048" y="1114147"/>
                  <a:pt x="1935332" y="1207363"/>
                  <a:pt x="1935332" y="1207363"/>
                </a:cubicBezTo>
                <a:cubicBezTo>
                  <a:pt x="1769616" y="1296140"/>
                  <a:pt x="1330170" y="1537317"/>
                  <a:pt x="1171852" y="1615736"/>
                </a:cubicBezTo>
                <a:cubicBezTo>
                  <a:pt x="1013533" y="1694155"/>
                  <a:pt x="985421" y="1677879"/>
                  <a:pt x="985421" y="1677879"/>
                </a:cubicBezTo>
                <a:cubicBezTo>
                  <a:pt x="918838" y="1700073"/>
                  <a:pt x="840419" y="1731146"/>
                  <a:pt x="772357" y="1748901"/>
                </a:cubicBezTo>
                <a:cubicBezTo>
                  <a:pt x="704295" y="1766656"/>
                  <a:pt x="643631" y="1777013"/>
                  <a:pt x="577049" y="1784411"/>
                </a:cubicBezTo>
                <a:cubicBezTo>
                  <a:pt x="510466" y="1791809"/>
                  <a:pt x="372862" y="1793289"/>
                  <a:pt x="372862" y="1793289"/>
                </a:cubicBezTo>
                <a:cubicBezTo>
                  <a:pt x="309239" y="1796248"/>
                  <a:pt x="257453" y="1790330"/>
                  <a:pt x="195309" y="1802167"/>
                </a:cubicBezTo>
                <a:cubicBezTo>
                  <a:pt x="133165" y="1814004"/>
                  <a:pt x="66582" y="1839157"/>
                  <a:pt x="0" y="1864310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4356" name="手繪多邊形 3"/>
          <p:cNvSpPr>
            <a:spLocks/>
          </p:cNvSpPr>
          <p:nvPr/>
        </p:nvSpPr>
        <p:spPr bwMode="auto">
          <a:xfrm>
            <a:off x="1985963" y="1752600"/>
            <a:ext cx="3370262" cy="3541713"/>
          </a:xfrm>
          <a:custGeom>
            <a:avLst/>
            <a:gdLst>
              <a:gd name="T0" fmla="*/ 0 w 3506680"/>
              <a:gd name="T1" fmla="*/ 3684588 h 3684233"/>
              <a:gd name="T2" fmla="*/ 97657 w 3506680"/>
              <a:gd name="T3" fmla="*/ 3364961 h 3684233"/>
              <a:gd name="T4" fmla="*/ 186437 w 3506680"/>
              <a:gd name="T5" fmla="*/ 3080848 h 3684233"/>
              <a:gd name="T6" fmla="*/ 284095 w 3506680"/>
              <a:gd name="T7" fmla="*/ 2850008 h 3684233"/>
              <a:gd name="T8" fmla="*/ 399507 w 3506680"/>
              <a:gd name="T9" fmla="*/ 2716829 h 3684233"/>
              <a:gd name="T10" fmla="*/ 976574 w 3506680"/>
              <a:gd name="T11" fmla="*/ 2477110 h 3684233"/>
              <a:gd name="T12" fmla="*/ 1358326 w 3506680"/>
              <a:gd name="T13" fmla="*/ 2237389 h 3684233"/>
              <a:gd name="T14" fmla="*/ 1633541 w 3506680"/>
              <a:gd name="T15" fmla="*/ 2086455 h 3684233"/>
              <a:gd name="T16" fmla="*/ 1802222 w 3506680"/>
              <a:gd name="T17" fmla="*/ 2042062 h 3684233"/>
              <a:gd name="T18" fmla="*/ 1988659 w 3506680"/>
              <a:gd name="T19" fmla="*/ 2006548 h 3684233"/>
              <a:gd name="T20" fmla="*/ 2086317 w 3506680"/>
              <a:gd name="T21" fmla="*/ 1953277 h 3684233"/>
              <a:gd name="T22" fmla="*/ 2281630 w 3506680"/>
              <a:gd name="T23" fmla="*/ 1828978 h 3684233"/>
              <a:gd name="T24" fmla="*/ 2512457 w 3506680"/>
              <a:gd name="T25" fmla="*/ 1500472 h 3684233"/>
              <a:gd name="T26" fmla="*/ 2618992 w 3506680"/>
              <a:gd name="T27" fmla="*/ 1269630 h 3684233"/>
              <a:gd name="T28" fmla="*/ 2743284 w 3506680"/>
              <a:gd name="T29" fmla="*/ 1109816 h 3684233"/>
              <a:gd name="T30" fmla="*/ 2911965 w 3506680"/>
              <a:gd name="T31" fmla="*/ 1003273 h 3684233"/>
              <a:gd name="T32" fmla="*/ 3071768 w 3506680"/>
              <a:gd name="T33" fmla="*/ 896731 h 3684233"/>
              <a:gd name="T34" fmla="*/ 3213814 w 3506680"/>
              <a:gd name="T35" fmla="*/ 763553 h 3684233"/>
              <a:gd name="T36" fmla="*/ 3320349 w 3506680"/>
              <a:gd name="T37" fmla="*/ 603739 h 3684233"/>
              <a:gd name="T38" fmla="*/ 3355860 w 3506680"/>
              <a:gd name="T39" fmla="*/ 417290 h 3684233"/>
              <a:gd name="T40" fmla="*/ 3418006 w 3506680"/>
              <a:gd name="T41" fmla="*/ 159813 h 3684233"/>
              <a:gd name="T42" fmla="*/ 3444641 w 3506680"/>
              <a:gd name="T43" fmla="*/ 62149 h 3684233"/>
              <a:gd name="T44" fmla="*/ 3506787 w 3506680"/>
              <a:gd name="T45" fmla="*/ 0 h 368423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06680"/>
              <a:gd name="T70" fmla="*/ 0 h 3684233"/>
              <a:gd name="T71" fmla="*/ 3506680 w 3506680"/>
              <a:gd name="T72" fmla="*/ 3684233 h 368423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06680" h="3684233">
                <a:moveTo>
                  <a:pt x="0" y="3684233"/>
                </a:moveTo>
                <a:cubicBezTo>
                  <a:pt x="33291" y="3574742"/>
                  <a:pt x="66582" y="3465251"/>
                  <a:pt x="97654" y="3364637"/>
                </a:cubicBezTo>
                <a:cubicBezTo>
                  <a:pt x="128726" y="3264023"/>
                  <a:pt x="155359" y="3166368"/>
                  <a:pt x="186431" y="3080551"/>
                </a:cubicBezTo>
                <a:cubicBezTo>
                  <a:pt x="217503" y="2994734"/>
                  <a:pt x="248575" y="2910396"/>
                  <a:pt x="284086" y="2849732"/>
                </a:cubicBezTo>
                <a:cubicBezTo>
                  <a:pt x="319597" y="2789068"/>
                  <a:pt x="284085" y="2778711"/>
                  <a:pt x="399495" y="2716567"/>
                </a:cubicBezTo>
                <a:cubicBezTo>
                  <a:pt x="514905" y="2654423"/>
                  <a:pt x="816746" y="2556769"/>
                  <a:pt x="976544" y="2476870"/>
                </a:cubicBezTo>
                <a:cubicBezTo>
                  <a:pt x="1136342" y="2396971"/>
                  <a:pt x="1248793" y="2302275"/>
                  <a:pt x="1358284" y="2237172"/>
                </a:cubicBezTo>
                <a:cubicBezTo>
                  <a:pt x="1467775" y="2172069"/>
                  <a:pt x="1559511" y="2118803"/>
                  <a:pt x="1633491" y="2086252"/>
                </a:cubicBezTo>
                <a:cubicBezTo>
                  <a:pt x="1707471" y="2053701"/>
                  <a:pt x="1742982" y="2055181"/>
                  <a:pt x="1802167" y="2041864"/>
                </a:cubicBezTo>
                <a:cubicBezTo>
                  <a:pt x="1861352" y="2028547"/>
                  <a:pt x="1941250" y="2021149"/>
                  <a:pt x="1988598" y="2006353"/>
                </a:cubicBezTo>
                <a:cubicBezTo>
                  <a:pt x="2035946" y="1991557"/>
                  <a:pt x="2037426" y="1982679"/>
                  <a:pt x="2086253" y="1953087"/>
                </a:cubicBezTo>
                <a:cubicBezTo>
                  <a:pt x="2135080" y="1923495"/>
                  <a:pt x="2210540" y="1904260"/>
                  <a:pt x="2281561" y="1828800"/>
                </a:cubicBezTo>
                <a:cubicBezTo>
                  <a:pt x="2352582" y="1753340"/>
                  <a:pt x="2456156" y="1593542"/>
                  <a:pt x="2512381" y="1500326"/>
                </a:cubicBezTo>
                <a:cubicBezTo>
                  <a:pt x="2568606" y="1407110"/>
                  <a:pt x="2580443" y="1334609"/>
                  <a:pt x="2618913" y="1269506"/>
                </a:cubicBezTo>
                <a:cubicBezTo>
                  <a:pt x="2657383" y="1204403"/>
                  <a:pt x="2694373" y="1154096"/>
                  <a:pt x="2743200" y="1109708"/>
                </a:cubicBezTo>
                <a:cubicBezTo>
                  <a:pt x="2792027" y="1065320"/>
                  <a:pt x="2857130" y="1038687"/>
                  <a:pt x="2911876" y="1003176"/>
                </a:cubicBezTo>
                <a:cubicBezTo>
                  <a:pt x="2966622" y="967665"/>
                  <a:pt x="3021367" y="936593"/>
                  <a:pt x="3071674" y="896644"/>
                </a:cubicBezTo>
                <a:cubicBezTo>
                  <a:pt x="3121981" y="856695"/>
                  <a:pt x="3172288" y="812306"/>
                  <a:pt x="3213717" y="763479"/>
                </a:cubicBezTo>
                <a:cubicBezTo>
                  <a:pt x="3255146" y="714652"/>
                  <a:pt x="3296575" y="661386"/>
                  <a:pt x="3320249" y="603681"/>
                </a:cubicBezTo>
                <a:cubicBezTo>
                  <a:pt x="3343923" y="545976"/>
                  <a:pt x="3339483" y="491230"/>
                  <a:pt x="3355759" y="417250"/>
                </a:cubicBezTo>
                <a:cubicBezTo>
                  <a:pt x="3372035" y="343269"/>
                  <a:pt x="3403107" y="218982"/>
                  <a:pt x="3417903" y="159798"/>
                </a:cubicBezTo>
                <a:cubicBezTo>
                  <a:pt x="3432699" y="100614"/>
                  <a:pt x="3429740" y="88776"/>
                  <a:pt x="3444536" y="62143"/>
                </a:cubicBezTo>
                <a:cubicBezTo>
                  <a:pt x="3459332" y="35510"/>
                  <a:pt x="3483006" y="17755"/>
                  <a:pt x="3506680" y="0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cxnSp>
        <p:nvCxnSpPr>
          <p:cNvPr id="120" name="直線單箭頭接點 119"/>
          <p:cNvCxnSpPr/>
          <p:nvPr/>
        </p:nvCxnSpPr>
        <p:spPr>
          <a:xfrm flipH="1">
            <a:off x="2255838" y="4048125"/>
            <a:ext cx="319087" cy="128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橢圓 14"/>
          <p:cNvSpPr>
            <a:spLocks noChangeArrowheads="1"/>
          </p:cNvSpPr>
          <p:nvPr/>
        </p:nvSpPr>
        <p:spPr bwMode="auto">
          <a:xfrm>
            <a:off x="1905000" y="5294313"/>
            <a:ext cx="161925" cy="17145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361" name="橢圓 14"/>
          <p:cNvSpPr>
            <a:spLocks noChangeArrowheads="1"/>
          </p:cNvSpPr>
          <p:nvPr/>
        </p:nvSpPr>
        <p:spPr bwMode="auto">
          <a:xfrm>
            <a:off x="4879975" y="4316413"/>
            <a:ext cx="161925" cy="17145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362" name="橢圓 14"/>
          <p:cNvSpPr>
            <a:spLocks noChangeArrowheads="1"/>
          </p:cNvSpPr>
          <p:nvPr/>
        </p:nvSpPr>
        <p:spPr bwMode="auto">
          <a:xfrm>
            <a:off x="2652713" y="5051425"/>
            <a:ext cx="161925" cy="17145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14363" name="群組 141"/>
          <p:cNvGrpSpPr>
            <a:grpSpLocks/>
          </p:cNvGrpSpPr>
          <p:nvPr/>
        </p:nvGrpSpPr>
        <p:grpSpPr bwMode="auto">
          <a:xfrm>
            <a:off x="3235325" y="3652838"/>
            <a:ext cx="392113" cy="387350"/>
            <a:chOff x="8575675" y="2857500"/>
            <a:chExt cx="406146" cy="403763"/>
          </a:xfrm>
        </p:grpSpPr>
        <p:sp>
          <p:nvSpPr>
            <p:cNvPr id="14401" name="Rectangle 5"/>
            <p:cNvSpPr>
              <a:spLocks noChangeAspect="1" noChangeArrowheads="1"/>
            </p:cNvSpPr>
            <p:nvPr/>
          </p:nvSpPr>
          <p:spPr bwMode="auto">
            <a:xfrm>
              <a:off x="8915781" y="2974988"/>
              <a:ext cx="66040" cy="28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4402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14404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4418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19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20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21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2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23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405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4413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14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15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16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17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406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407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408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409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410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411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412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403" name="Rectangle 27"/>
            <p:cNvSpPr>
              <a:spLocks noChangeAspect="1" noChangeArrowheads="1"/>
            </p:cNvSpPr>
            <p:nvPr/>
          </p:nvSpPr>
          <p:spPr bwMode="auto">
            <a:xfrm>
              <a:off x="8697849" y="2874048"/>
              <a:ext cx="132080" cy="286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3</a:t>
              </a:r>
            </a:p>
          </p:txBody>
        </p:sp>
      </p:grpSp>
      <p:grpSp>
        <p:nvGrpSpPr>
          <p:cNvPr id="14364" name="群組 144"/>
          <p:cNvGrpSpPr>
            <a:grpSpLocks/>
          </p:cNvGrpSpPr>
          <p:nvPr/>
        </p:nvGrpSpPr>
        <p:grpSpPr bwMode="auto">
          <a:xfrm>
            <a:off x="3611563" y="4411663"/>
            <a:ext cx="390525" cy="385762"/>
            <a:chOff x="7729538" y="2924175"/>
            <a:chExt cx="406146" cy="402059"/>
          </a:xfrm>
        </p:grpSpPr>
        <p:sp>
          <p:nvSpPr>
            <p:cNvPr id="14378" name="Rectangle 5"/>
            <p:cNvSpPr>
              <a:spLocks noChangeAspect="1" noChangeArrowheads="1"/>
            </p:cNvSpPr>
            <p:nvPr/>
          </p:nvSpPr>
          <p:spPr bwMode="auto">
            <a:xfrm>
              <a:off x="8069644" y="3041168"/>
              <a:ext cx="66040" cy="285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4379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4381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4395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6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7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8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9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00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382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4390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1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2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3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4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383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84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85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86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87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88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89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380" name="Rectangle 27"/>
            <p:cNvSpPr>
              <a:spLocks noChangeAspect="1" noChangeArrowheads="1"/>
            </p:cNvSpPr>
            <p:nvPr/>
          </p:nvSpPr>
          <p:spPr bwMode="auto">
            <a:xfrm>
              <a:off x="7851712" y="2940653"/>
              <a:ext cx="132080" cy="285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14366" name="橢圓 14"/>
          <p:cNvSpPr>
            <a:spLocks noChangeArrowheads="1"/>
          </p:cNvSpPr>
          <p:nvPr/>
        </p:nvSpPr>
        <p:spPr bwMode="auto">
          <a:xfrm>
            <a:off x="5143500" y="1946275"/>
            <a:ext cx="161925" cy="17303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367" name="橢圓 14"/>
          <p:cNvSpPr>
            <a:spLocks noChangeArrowheads="1"/>
          </p:cNvSpPr>
          <p:nvPr/>
        </p:nvSpPr>
        <p:spPr bwMode="auto">
          <a:xfrm>
            <a:off x="5440363" y="3703638"/>
            <a:ext cx="161925" cy="17303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14368" name="Group 53"/>
          <p:cNvGrpSpPr>
            <a:grpSpLocks/>
          </p:cNvGrpSpPr>
          <p:nvPr/>
        </p:nvGrpSpPr>
        <p:grpSpPr bwMode="auto">
          <a:xfrm>
            <a:off x="4752975" y="3167063"/>
            <a:ext cx="287338" cy="287337"/>
            <a:chOff x="3100" y="838"/>
            <a:chExt cx="188" cy="188"/>
          </a:xfrm>
        </p:grpSpPr>
        <p:grpSp>
          <p:nvGrpSpPr>
            <p:cNvPr id="14372" name="Group 35"/>
            <p:cNvGrpSpPr>
              <a:grpSpLocks noChangeAspect="1"/>
            </p:cNvGrpSpPr>
            <p:nvPr/>
          </p:nvGrpSpPr>
          <p:grpSpPr bwMode="auto">
            <a:xfrm>
              <a:off x="3100" y="838"/>
              <a:ext cx="188" cy="188"/>
              <a:chOff x="2737" y="1969"/>
              <a:chExt cx="239" cy="239"/>
            </a:xfrm>
          </p:grpSpPr>
          <p:sp>
            <p:nvSpPr>
              <p:cNvPr id="14374" name="Arc 36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75" name="Arc 37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76" name="Arc 38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77" name="Arc 39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373" name="Text Box 40"/>
            <p:cNvSpPr txBox="1">
              <a:spLocks noChangeAspect="1" noChangeArrowheads="1"/>
            </p:cNvSpPr>
            <p:nvPr/>
          </p:nvSpPr>
          <p:spPr bwMode="auto">
            <a:xfrm>
              <a:off x="3134" y="849"/>
              <a:ext cx="12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/>
              <a:r>
                <a:rPr lang="en-US" altLang="zh-TW" sz="1400" b="1">
                  <a:solidFill>
                    <a:prstClr val="white"/>
                  </a:solidFill>
                  <a:ea typeface="標楷體" pitchFamily="65" charset="-120"/>
                </a:rPr>
                <a:t>62</a:t>
              </a:r>
            </a:p>
          </p:txBody>
        </p:sp>
      </p:grpSp>
      <p:cxnSp>
        <p:nvCxnSpPr>
          <p:cNvPr id="3" name="直線單箭頭接點 179"/>
          <p:cNvCxnSpPr/>
          <p:nvPr/>
        </p:nvCxnSpPr>
        <p:spPr>
          <a:xfrm flipH="1">
            <a:off x="1974850" y="4319588"/>
            <a:ext cx="161925" cy="3206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119"/>
          <p:cNvCxnSpPr/>
          <p:nvPr/>
        </p:nvCxnSpPr>
        <p:spPr>
          <a:xfrm flipH="1">
            <a:off x="1806575" y="4786313"/>
            <a:ext cx="122238" cy="282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31" name="Line 95"/>
          <p:cNvSpPr>
            <a:spLocks noChangeShapeType="1"/>
          </p:cNvSpPr>
          <p:nvPr/>
        </p:nvSpPr>
        <p:spPr bwMode="auto">
          <a:xfrm flipV="1">
            <a:off x="6948488" y="2227263"/>
            <a:ext cx="574675" cy="554037"/>
          </a:xfrm>
          <a:prstGeom prst="lin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4432" name="Line 96"/>
          <p:cNvSpPr>
            <a:spLocks noChangeShapeType="1"/>
          </p:cNvSpPr>
          <p:nvPr/>
        </p:nvSpPr>
        <p:spPr bwMode="auto">
          <a:xfrm flipV="1">
            <a:off x="6300788" y="3902075"/>
            <a:ext cx="1816100" cy="63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4434" name="橢圓 14"/>
          <p:cNvSpPr>
            <a:spLocks noChangeArrowheads="1"/>
          </p:cNvSpPr>
          <p:nvPr/>
        </p:nvSpPr>
        <p:spPr bwMode="auto">
          <a:xfrm>
            <a:off x="6877050" y="2636838"/>
            <a:ext cx="161925" cy="17303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436" name="橢圓 14"/>
          <p:cNvSpPr>
            <a:spLocks noChangeArrowheads="1"/>
          </p:cNvSpPr>
          <p:nvPr/>
        </p:nvSpPr>
        <p:spPr bwMode="auto">
          <a:xfrm>
            <a:off x="7235825" y="3789363"/>
            <a:ext cx="161925" cy="17303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437" name="Line 101"/>
          <p:cNvSpPr>
            <a:spLocks noChangeShapeType="1"/>
          </p:cNvSpPr>
          <p:nvPr/>
        </p:nvSpPr>
        <p:spPr bwMode="auto">
          <a:xfrm flipV="1">
            <a:off x="6227763" y="2852738"/>
            <a:ext cx="649287" cy="647700"/>
          </a:xfrm>
          <a:prstGeom prst="line">
            <a:avLst/>
          </a:prstGeom>
          <a:noFill/>
          <a:ln w="101600">
            <a:solidFill>
              <a:srgbClr val="008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4435" name="橢圓 14"/>
          <p:cNvSpPr>
            <a:spLocks noChangeArrowheads="1"/>
          </p:cNvSpPr>
          <p:nvPr/>
        </p:nvSpPr>
        <p:spPr bwMode="auto">
          <a:xfrm>
            <a:off x="6372225" y="3141663"/>
            <a:ext cx="161925" cy="17303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438" name="Line 102"/>
          <p:cNvSpPr>
            <a:spLocks noChangeShapeType="1"/>
          </p:cNvSpPr>
          <p:nvPr/>
        </p:nvSpPr>
        <p:spPr bwMode="auto">
          <a:xfrm>
            <a:off x="6948488" y="2852738"/>
            <a:ext cx="360362" cy="9366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4439" name="Line 103"/>
          <p:cNvSpPr>
            <a:spLocks noChangeShapeType="1"/>
          </p:cNvSpPr>
          <p:nvPr/>
        </p:nvSpPr>
        <p:spPr bwMode="auto">
          <a:xfrm flipV="1">
            <a:off x="7092950" y="2197100"/>
            <a:ext cx="461963" cy="439738"/>
          </a:xfrm>
          <a:prstGeom prst="lin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4440" name="文字方塊 192"/>
          <p:cNvSpPr txBox="1">
            <a:spLocks noChangeArrowheads="1"/>
          </p:cNvSpPr>
          <p:nvPr/>
        </p:nvSpPr>
        <p:spPr bwMode="auto">
          <a:xfrm>
            <a:off x="6084888" y="285273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八堵</a:t>
            </a:r>
          </a:p>
        </p:txBody>
      </p:sp>
      <p:sp>
        <p:nvSpPr>
          <p:cNvPr id="14441" name="文字方塊 192"/>
          <p:cNvSpPr txBox="1">
            <a:spLocks noChangeArrowheads="1"/>
          </p:cNvSpPr>
          <p:nvPr/>
        </p:nvSpPr>
        <p:spPr bwMode="auto">
          <a:xfrm>
            <a:off x="6443663" y="2349500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基隆</a:t>
            </a:r>
          </a:p>
        </p:txBody>
      </p:sp>
      <p:sp>
        <p:nvSpPr>
          <p:cNvPr id="14433" name="橢圓 14"/>
          <p:cNvSpPr>
            <a:spLocks noChangeArrowheads="1"/>
          </p:cNvSpPr>
          <p:nvPr/>
        </p:nvSpPr>
        <p:spPr bwMode="auto">
          <a:xfrm>
            <a:off x="7451725" y="2133600"/>
            <a:ext cx="161925" cy="17303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442" name="文字方塊 192"/>
          <p:cNvSpPr txBox="1">
            <a:spLocks noChangeArrowheads="1"/>
          </p:cNvSpPr>
          <p:nvPr/>
        </p:nvSpPr>
        <p:spPr bwMode="auto">
          <a:xfrm>
            <a:off x="7380288" y="4076700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暖暖</a:t>
            </a:r>
          </a:p>
        </p:txBody>
      </p:sp>
      <p:sp>
        <p:nvSpPr>
          <p:cNvPr id="14443" name="文字方塊 19"/>
          <p:cNvSpPr txBox="1">
            <a:spLocks noChangeArrowheads="1"/>
          </p:cNvSpPr>
          <p:nvPr/>
        </p:nvSpPr>
        <p:spPr bwMode="auto">
          <a:xfrm>
            <a:off x="7164388" y="1700213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基隆端</a:t>
            </a:r>
          </a:p>
        </p:txBody>
      </p:sp>
      <p:cxnSp>
        <p:nvCxnSpPr>
          <p:cNvPr id="2" name="直線單箭頭接點 183"/>
          <p:cNvCxnSpPr/>
          <p:nvPr/>
        </p:nvCxnSpPr>
        <p:spPr>
          <a:xfrm flipH="1">
            <a:off x="6948488" y="2133600"/>
            <a:ext cx="423862" cy="3857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單箭頭接點 183"/>
          <p:cNvCxnSpPr>
            <a:cxnSpLocks noChangeShapeType="1"/>
          </p:cNvCxnSpPr>
          <p:nvPr/>
        </p:nvCxnSpPr>
        <p:spPr bwMode="auto">
          <a:xfrm>
            <a:off x="6877050" y="3141663"/>
            <a:ext cx="144463" cy="4794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" name="直線單箭頭接點 183"/>
          <p:cNvCxnSpPr/>
          <p:nvPr/>
        </p:nvCxnSpPr>
        <p:spPr>
          <a:xfrm flipH="1">
            <a:off x="6300788" y="3716338"/>
            <a:ext cx="576262" cy="25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47" name="直線單箭頭接點 171"/>
          <p:cNvCxnSpPr>
            <a:cxnSpLocks noChangeShapeType="1"/>
          </p:cNvCxnSpPr>
          <p:nvPr/>
        </p:nvCxnSpPr>
        <p:spPr bwMode="auto">
          <a:xfrm>
            <a:off x="5711825" y="3598863"/>
            <a:ext cx="433388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</p:spTree>
    <p:extLst>
      <p:ext uri="{BB962C8B-B14F-4D97-AF65-F5344CB8AC3E}">
        <p14:creationId xmlns:p14="http://schemas.microsoft.com/office/powerpoint/2010/main" val="239839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手繪多邊形 6"/>
          <p:cNvSpPr>
            <a:spLocks/>
          </p:cNvSpPr>
          <p:nvPr/>
        </p:nvSpPr>
        <p:spPr bwMode="auto">
          <a:xfrm rot="-727880">
            <a:off x="3276600" y="4868863"/>
            <a:ext cx="4000500" cy="242887"/>
          </a:xfrm>
          <a:custGeom>
            <a:avLst/>
            <a:gdLst>
              <a:gd name="T0" fmla="*/ 0 w 2918765"/>
              <a:gd name="T1" fmla="*/ 19180 h 264073"/>
              <a:gd name="T2" fmla="*/ 467236 w 2918765"/>
              <a:gd name="T3" fmla="*/ 56311 h 264073"/>
              <a:gd name="T4" fmla="*/ 1140605 w 2918765"/>
              <a:gd name="T5" fmla="*/ 68688 h 264073"/>
              <a:gd name="T6" fmla="*/ 1676549 w 2918765"/>
              <a:gd name="T7" fmla="*/ 105820 h 264073"/>
              <a:gd name="T8" fmla="*/ 2116304 w 2918765"/>
              <a:gd name="T9" fmla="*/ 142950 h 264073"/>
              <a:gd name="T10" fmla="*/ 2569795 w 2918765"/>
              <a:gd name="T11" fmla="*/ 204836 h 264073"/>
              <a:gd name="T12" fmla="*/ 2982063 w 2918765"/>
              <a:gd name="T13" fmla="*/ 223401 h 264073"/>
              <a:gd name="T14" fmla="*/ 3627948 w 2918765"/>
              <a:gd name="T15" fmla="*/ 204836 h 264073"/>
              <a:gd name="T16" fmla="*/ 4067693 w 2918765"/>
              <a:gd name="T17" fmla="*/ 124384 h 264073"/>
              <a:gd name="T18" fmla="*/ 4383765 w 2918765"/>
              <a:gd name="T19" fmla="*/ 74877 h 264073"/>
              <a:gd name="T20" fmla="*/ 4713581 w 2918765"/>
              <a:gd name="T21" fmla="*/ 31556 h 264073"/>
              <a:gd name="T22" fmla="*/ 5057136 w 2918765"/>
              <a:gd name="T23" fmla="*/ 614 h 264073"/>
              <a:gd name="T24" fmla="*/ 5318236 w 2918765"/>
              <a:gd name="T25" fmla="*/ 12992 h 264073"/>
              <a:gd name="T26" fmla="*/ 5483142 w 2918765"/>
              <a:gd name="T27" fmla="*/ 37745 h 26407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918765"/>
              <a:gd name="T43" fmla="*/ 0 h 264073"/>
              <a:gd name="T44" fmla="*/ 2918765 w 2918765"/>
              <a:gd name="T45" fmla="*/ 264073 h 26407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918765" h="264073">
                <a:moveTo>
                  <a:pt x="0" y="22672"/>
                </a:moveTo>
                <a:cubicBezTo>
                  <a:pt x="73761" y="39741"/>
                  <a:pt x="147523" y="56810"/>
                  <a:pt x="248717" y="66563"/>
                </a:cubicBezTo>
                <a:cubicBezTo>
                  <a:pt x="349911" y="76316"/>
                  <a:pt x="499873" y="71439"/>
                  <a:pt x="607162" y="81193"/>
                </a:cubicBezTo>
                <a:cubicBezTo>
                  <a:pt x="714451" y="90947"/>
                  <a:pt x="805891" y="110455"/>
                  <a:pt x="892454" y="125085"/>
                </a:cubicBezTo>
                <a:cubicBezTo>
                  <a:pt x="979017" y="139716"/>
                  <a:pt x="1047293" y="149469"/>
                  <a:pt x="1126541" y="168976"/>
                </a:cubicBezTo>
                <a:cubicBezTo>
                  <a:pt x="1205789" y="188483"/>
                  <a:pt x="1291133" y="226279"/>
                  <a:pt x="1367942" y="242128"/>
                </a:cubicBezTo>
                <a:cubicBezTo>
                  <a:pt x="1444751" y="257977"/>
                  <a:pt x="1493520" y="264073"/>
                  <a:pt x="1587398" y="264073"/>
                </a:cubicBezTo>
                <a:cubicBezTo>
                  <a:pt x="1681276" y="264073"/>
                  <a:pt x="1834896" y="261635"/>
                  <a:pt x="1931213" y="242128"/>
                </a:cubicBezTo>
                <a:cubicBezTo>
                  <a:pt x="2027530" y="222621"/>
                  <a:pt x="2098243" y="172633"/>
                  <a:pt x="2165299" y="147030"/>
                </a:cubicBezTo>
                <a:cubicBezTo>
                  <a:pt x="2232355" y="121427"/>
                  <a:pt x="2276247" y="106797"/>
                  <a:pt x="2333549" y="88509"/>
                </a:cubicBezTo>
                <a:cubicBezTo>
                  <a:pt x="2390852" y="70221"/>
                  <a:pt x="2449373" y="51932"/>
                  <a:pt x="2509114" y="37302"/>
                </a:cubicBezTo>
                <a:cubicBezTo>
                  <a:pt x="2568855" y="22672"/>
                  <a:pt x="2638349" y="4384"/>
                  <a:pt x="2691994" y="726"/>
                </a:cubicBezTo>
                <a:cubicBezTo>
                  <a:pt x="2745639" y="-2932"/>
                  <a:pt x="2793187" y="8042"/>
                  <a:pt x="2830982" y="15357"/>
                </a:cubicBezTo>
                <a:cubicBezTo>
                  <a:pt x="2868777" y="22672"/>
                  <a:pt x="2893771" y="33644"/>
                  <a:pt x="2918765" y="44617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7410" name="手繪多邊形 4"/>
          <p:cNvSpPr>
            <a:spLocks/>
          </p:cNvSpPr>
          <p:nvPr/>
        </p:nvSpPr>
        <p:spPr bwMode="auto">
          <a:xfrm rot="4983203">
            <a:off x="4867275" y="-754062"/>
            <a:ext cx="1609725" cy="4359275"/>
          </a:xfrm>
          <a:custGeom>
            <a:avLst/>
            <a:gdLst>
              <a:gd name="T0" fmla="*/ 1610105 w 1609345"/>
              <a:gd name="T1" fmla="*/ 0 h 4359858"/>
              <a:gd name="T2" fmla="*/ 1500325 w 1609345"/>
              <a:gd name="T3" fmla="*/ 263277 h 4359858"/>
              <a:gd name="T4" fmla="*/ 1317359 w 1609345"/>
              <a:gd name="T5" fmla="*/ 789831 h 4359858"/>
              <a:gd name="T6" fmla="*/ 1266129 w 1609345"/>
              <a:gd name="T7" fmla="*/ 1192060 h 4359858"/>
              <a:gd name="T8" fmla="*/ 1112438 w 1609345"/>
              <a:gd name="T9" fmla="*/ 1586975 h 4359858"/>
              <a:gd name="T10" fmla="*/ 900195 w 1609345"/>
              <a:gd name="T11" fmla="*/ 2106213 h 4359858"/>
              <a:gd name="T12" fmla="*/ 797734 w 1609345"/>
              <a:gd name="T13" fmla="*/ 2559637 h 4359858"/>
              <a:gd name="T14" fmla="*/ 768459 w 1609345"/>
              <a:gd name="T15" fmla="*/ 2779033 h 4359858"/>
              <a:gd name="T16" fmla="*/ 607449 w 1609345"/>
              <a:gd name="T17" fmla="*/ 2983804 h 4359858"/>
              <a:gd name="T18" fmla="*/ 490352 w 1609345"/>
              <a:gd name="T19" fmla="*/ 3203201 h 4359858"/>
              <a:gd name="T20" fmla="*/ 373252 w 1609345"/>
              <a:gd name="T21" fmla="*/ 3422597 h 4359858"/>
              <a:gd name="T22" fmla="*/ 256153 w 1609345"/>
              <a:gd name="T23" fmla="*/ 3773634 h 4359858"/>
              <a:gd name="T24" fmla="*/ 161012 w 1609345"/>
              <a:gd name="T25" fmla="*/ 3971092 h 4359858"/>
              <a:gd name="T26" fmla="*/ 0 w 1609345"/>
              <a:gd name="T27" fmla="*/ 4358691 h 435985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09345"/>
              <a:gd name="T43" fmla="*/ 0 h 4359858"/>
              <a:gd name="T44" fmla="*/ 1609345 w 1609345"/>
              <a:gd name="T45" fmla="*/ 4359858 h 435985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09345" h="4359858">
                <a:moveTo>
                  <a:pt x="1609345" y="0"/>
                </a:moveTo>
                <a:cubicBezTo>
                  <a:pt x="1544727" y="125578"/>
                  <a:pt x="1548385" y="131673"/>
                  <a:pt x="1499617" y="263347"/>
                </a:cubicBezTo>
                <a:cubicBezTo>
                  <a:pt x="1450849" y="395021"/>
                  <a:pt x="1355751" y="635203"/>
                  <a:pt x="1316737" y="790041"/>
                </a:cubicBezTo>
                <a:cubicBezTo>
                  <a:pt x="1277723" y="944879"/>
                  <a:pt x="1299668" y="1059484"/>
                  <a:pt x="1265531" y="1192377"/>
                </a:cubicBezTo>
                <a:cubicBezTo>
                  <a:pt x="1231394" y="1325270"/>
                  <a:pt x="1172872" y="1434998"/>
                  <a:pt x="1111912" y="1587398"/>
                </a:cubicBezTo>
                <a:cubicBezTo>
                  <a:pt x="1050952" y="1739798"/>
                  <a:pt x="952197" y="1944623"/>
                  <a:pt x="899771" y="2106777"/>
                </a:cubicBezTo>
                <a:cubicBezTo>
                  <a:pt x="847345" y="2268931"/>
                  <a:pt x="819304" y="2448154"/>
                  <a:pt x="797358" y="2560320"/>
                </a:cubicBezTo>
                <a:cubicBezTo>
                  <a:pt x="775412" y="2672486"/>
                  <a:pt x="799796" y="2709062"/>
                  <a:pt x="768097" y="2779776"/>
                </a:cubicBezTo>
                <a:cubicBezTo>
                  <a:pt x="736398" y="2850490"/>
                  <a:pt x="653492" y="2913888"/>
                  <a:pt x="607163" y="2984601"/>
                </a:cubicBezTo>
                <a:cubicBezTo>
                  <a:pt x="560834" y="3055314"/>
                  <a:pt x="490120" y="3204057"/>
                  <a:pt x="490120" y="3204057"/>
                </a:cubicBezTo>
                <a:cubicBezTo>
                  <a:pt x="451105" y="3277209"/>
                  <a:pt x="412090" y="3328415"/>
                  <a:pt x="373076" y="3423513"/>
                </a:cubicBezTo>
                <a:cubicBezTo>
                  <a:pt x="334062" y="3518611"/>
                  <a:pt x="291390" y="3683203"/>
                  <a:pt x="256033" y="3774643"/>
                </a:cubicBezTo>
                <a:cubicBezTo>
                  <a:pt x="220676" y="3866083"/>
                  <a:pt x="203608" y="3874617"/>
                  <a:pt x="160936" y="3972153"/>
                </a:cubicBezTo>
                <a:cubicBezTo>
                  <a:pt x="118264" y="4069689"/>
                  <a:pt x="26822" y="4289144"/>
                  <a:pt x="0" y="4359858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7411" name="Picture 1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0"/>
          <a:stretch>
            <a:fillRect/>
          </a:stretch>
        </p:blipFill>
        <p:spPr bwMode="auto">
          <a:xfrm>
            <a:off x="1520825" y="566738"/>
            <a:ext cx="61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2" name="群組 148"/>
          <p:cNvGrpSpPr>
            <a:grpSpLocks/>
          </p:cNvGrpSpPr>
          <p:nvPr/>
        </p:nvGrpSpPr>
        <p:grpSpPr bwMode="auto">
          <a:xfrm>
            <a:off x="1508125" y="1414463"/>
            <a:ext cx="1382713" cy="830262"/>
            <a:chOff x="635890" y="404995"/>
            <a:chExt cx="1382537" cy="830997"/>
          </a:xfrm>
        </p:grpSpPr>
        <p:sp>
          <p:nvSpPr>
            <p:cNvPr id="17530" name="文字方塊 142"/>
            <p:cNvSpPr txBox="1">
              <a:spLocks noChangeArrowheads="1"/>
            </p:cNvSpPr>
            <p:nvPr/>
          </p:nvSpPr>
          <p:spPr bwMode="auto">
            <a:xfrm>
              <a:off x="635890" y="404995"/>
              <a:ext cx="5437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 b="1">
                  <a:solidFill>
                    <a:prstClr val="black"/>
                  </a:solidFill>
                  <a:latin typeface="Calibri" pitchFamily="34" charset="0"/>
                </a:rPr>
                <a:t>圖例</a:t>
              </a:r>
              <a:endParaRPr kumimoji="0" lang="en-US" altLang="zh-TW" sz="1400" b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7531" name="文字方塊 143"/>
            <p:cNvSpPr txBox="1">
              <a:spLocks noChangeArrowheads="1"/>
            </p:cNvSpPr>
            <p:nvPr/>
          </p:nvSpPr>
          <p:spPr bwMode="auto">
            <a:xfrm>
              <a:off x="1115616" y="712772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道路阻斷</a:t>
              </a:r>
              <a:endParaRPr kumimoji="0" lang="en-US" altLang="zh-TW" sz="1400">
                <a:solidFill>
                  <a:prstClr val="black"/>
                </a:solidFill>
                <a:latin typeface="Calibri" pitchFamily="34" charset="0"/>
              </a:endParaRPr>
            </a:p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改道路線</a:t>
              </a:r>
            </a:p>
          </p:txBody>
        </p:sp>
        <p:cxnSp>
          <p:nvCxnSpPr>
            <p:cNvPr id="146" name="直線接點 145"/>
            <p:cNvCxnSpPr/>
            <p:nvPr/>
          </p:nvCxnSpPr>
          <p:spPr>
            <a:xfrm>
              <a:off x="683509" y="894378"/>
              <a:ext cx="360317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/>
            <p:nvPr/>
          </p:nvCxnSpPr>
          <p:spPr>
            <a:xfrm>
              <a:off x="683509" y="1097758"/>
              <a:ext cx="360317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13" name="文字方塊 191"/>
          <p:cNvSpPr txBox="1">
            <a:spLocks noChangeArrowheads="1"/>
          </p:cNvSpPr>
          <p:nvPr/>
        </p:nvSpPr>
        <p:spPr bwMode="auto">
          <a:xfrm>
            <a:off x="1360488" y="0"/>
            <a:ext cx="66103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國道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號機場系統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平鎮系統道路阻斷改道路線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北上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200" b="1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手繪多邊形 4"/>
          <p:cNvSpPr/>
          <p:nvPr/>
        </p:nvSpPr>
        <p:spPr>
          <a:xfrm>
            <a:off x="3635375" y="1052513"/>
            <a:ext cx="1008063" cy="4391025"/>
          </a:xfrm>
          <a:custGeom>
            <a:avLst/>
            <a:gdLst>
              <a:gd name="connsiteX0" fmla="*/ 1909267 w 1909267"/>
              <a:gd name="connsiteY0" fmla="*/ 0 h 5054804"/>
              <a:gd name="connsiteX1" fmla="*/ 1858060 w 1909267"/>
              <a:gd name="connsiteY1" fmla="*/ 131674 h 5054804"/>
              <a:gd name="connsiteX2" fmla="*/ 1770278 w 1909267"/>
              <a:gd name="connsiteY2" fmla="*/ 299924 h 5054804"/>
              <a:gd name="connsiteX3" fmla="*/ 1631289 w 1909267"/>
              <a:gd name="connsiteY3" fmla="*/ 490119 h 5054804"/>
              <a:gd name="connsiteX4" fmla="*/ 1521561 w 1909267"/>
              <a:gd name="connsiteY4" fmla="*/ 753466 h 5054804"/>
              <a:gd name="connsiteX5" fmla="*/ 1338681 w 1909267"/>
              <a:gd name="connsiteY5" fmla="*/ 1280160 h 5054804"/>
              <a:gd name="connsiteX6" fmla="*/ 1287475 w 1909267"/>
              <a:gd name="connsiteY6" fmla="*/ 1682496 h 5054804"/>
              <a:gd name="connsiteX7" fmla="*/ 1133856 w 1909267"/>
              <a:gd name="connsiteY7" fmla="*/ 2077517 h 5054804"/>
              <a:gd name="connsiteX8" fmla="*/ 921715 w 1909267"/>
              <a:gd name="connsiteY8" fmla="*/ 2596896 h 5054804"/>
              <a:gd name="connsiteX9" fmla="*/ 819302 w 1909267"/>
              <a:gd name="connsiteY9" fmla="*/ 3050439 h 5054804"/>
              <a:gd name="connsiteX10" fmla="*/ 790041 w 1909267"/>
              <a:gd name="connsiteY10" fmla="*/ 3269895 h 5054804"/>
              <a:gd name="connsiteX11" fmla="*/ 629107 w 1909267"/>
              <a:gd name="connsiteY11" fmla="*/ 3474720 h 5054804"/>
              <a:gd name="connsiteX12" fmla="*/ 512064 w 1909267"/>
              <a:gd name="connsiteY12" fmla="*/ 3694176 h 5054804"/>
              <a:gd name="connsiteX13" fmla="*/ 395020 w 1909267"/>
              <a:gd name="connsiteY13" fmla="*/ 3913632 h 5054804"/>
              <a:gd name="connsiteX14" fmla="*/ 277977 w 1909267"/>
              <a:gd name="connsiteY14" fmla="*/ 4264762 h 5054804"/>
              <a:gd name="connsiteX15" fmla="*/ 182880 w 1909267"/>
              <a:gd name="connsiteY15" fmla="*/ 4462272 h 5054804"/>
              <a:gd name="connsiteX16" fmla="*/ 65836 w 1909267"/>
              <a:gd name="connsiteY16" fmla="*/ 4710989 h 5054804"/>
              <a:gd name="connsiteX17" fmla="*/ 21945 w 1909267"/>
              <a:gd name="connsiteY17" fmla="*/ 4886554 h 5054804"/>
              <a:gd name="connsiteX18" fmla="*/ 7315 w 1909267"/>
              <a:gd name="connsiteY18" fmla="*/ 4996282 h 5054804"/>
              <a:gd name="connsiteX19" fmla="*/ 0 w 1909267"/>
              <a:gd name="connsiteY19" fmla="*/ 5054804 h 5054804"/>
              <a:gd name="connsiteX0" fmla="*/ 1909267 w 1909267"/>
              <a:gd name="connsiteY0" fmla="*/ 0 h 5054804"/>
              <a:gd name="connsiteX1" fmla="*/ 1858060 w 1909267"/>
              <a:gd name="connsiteY1" fmla="*/ 131674 h 5054804"/>
              <a:gd name="connsiteX2" fmla="*/ 1631289 w 1909267"/>
              <a:gd name="connsiteY2" fmla="*/ 490119 h 5054804"/>
              <a:gd name="connsiteX3" fmla="*/ 1521561 w 1909267"/>
              <a:gd name="connsiteY3" fmla="*/ 753466 h 5054804"/>
              <a:gd name="connsiteX4" fmla="*/ 1338681 w 1909267"/>
              <a:gd name="connsiteY4" fmla="*/ 1280160 h 5054804"/>
              <a:gd name="connsiteX5" fmla="*/ 1287475 w 1909267"/>
              <a:gd name="connsiteY5" fmla="*/ 1682496 h 5054804"/>
              <a:gd name="connsiteX6" fmla="*/ 1133856 w 1909267"/>
              <a:gd name="connsiteY6" fmla="*/ 2077517 h 5054804"/>
              <a:gd name="connsiteX7" fmla="*/ 921715 w 1909267"/>
              <a:gd name="connsiteY7" fmla="*/ 2596896 h 5054804"/>
              <a:gd name="connsiteX8" fmla="*/ 819302 w 1909267"/>
              <a:gd name="connsiteY8" fmla="*/ 3050439 h 5054804"/>
              <a:gd name="connsiteX9" fmla="*/ 790041 w 1909267"/>
              <a:gd name="connsiteY9" fmla="*/ 3269895 h 5054804"/>
              <a:gd name="connsiteX10" fmla="*/ 629107 w 1909267"/>
              <a:gd name="connsiteY10" fmla="*/ 3474720 h 5054804"/>
              <a:gd name="connsiteX11" fmla="*/ 512064 w 1909267"/>
              <a:gd name="connsiteY11" fmla="*/ 3694176 h 5054804"/>
              <a:gd name="connsiteX12" fmla="*/ 395020 w 1909267"/>
              <a:gd name="connsiteY12" fmla="*/ 3913632 h 5054804"/>
              <a:gd name="connsiteX13" fmla="*/ 277977 w 1909267"/>
              <a:gd name="connsiteY13" fmla="*/ 4264762 h 5054804"/>
              <a:gd name="connsiteX14" fmla="*/ 182880 w 1909267"/>
              <a:gd name="connsiteY14" fmla="*/ 4462272 h 5054804"/>
              <a:gd name="connsiteX15" fmla="*/ 65836 w 1909267"/>
              <a:gd name="connsiteY15" fmla="*/ 4710989 h 5054804"/>
              <a:gd name="connsiteX16" fmla="*/ 21945 w 1909267"/>
              <a:gd name="connsiteY16" fmla="*/ 4886554 h 5054804"/>
              <a:gd name="connsiteX17" fmla="*/ 7315 w 1909267"/>
              <a:gd name="connsiteY17" fmla="*/ 4996282 h 5054804"/>
              <a:gd name="connsiteX18" fmla="*/ 0 w 1909267"/>
              <a:gd name="connsiteY18" fmla="*/ 5054804 h 5054804"/>
              <a:gd name="connsiteX0" fmla="*/ 1909267 w 1909267"/>
              <a:gd name="connsiteY0" fmla="*/ 0 h 5054804"/>
              <a:gd name="connsiteX1" fmla="*/ 1631289 w 1909267"/>
              <a:gd name="connsiteY1" fmla="*/ 490119 h 5054804"/>
              <a:gd name="connsiteX2" fmla="*/ 1521561 w 1909267"/>
              <a:gd name="connsiteY2" fmla="*/ 753466 h 5054804"/>
              <a:gd name="connsiteX3" fmla="*/ 1338681 w 1909267"/>
              <a:gd name="connsiteY3" fmla="*/ 1280160 h 5054804"/>
              <a:gd name="connsiteX4" fmla="*/ 1287475 w 1909267"/>
              <a:gd name="connsiteY4" fmla="*/ 1682496 h 5054804"/>
              <a:gd name="connsiteX5" fmla="*/ 1133856 w 1909267"/>
              <a:gd name="connsiteY5" fmla="*/ 2077517 h 5054804"/>
              <a:gd name="connsiteX6" fmla="*/ 921715 w 1909267"/>
              <a:gd name="connsiteY6" fmla="*/ 2596896 h 5054804"/>
              <a:gd name="connsiteX7" fmla="*/ 819302 w 1909267"/>
              <a:gd name="connsiteY7" fmla="*/ 3050439 h 5054804"/>
              <a:gd name="connsiteX8" fmla="*/ 790041 w 1909267"/>
              <a:gd name="connsiteY8" fmla="*/ 3269895 h 5054804"/>
              <a:gd name="connsiteX9" fmla="*/ 629107 w 1909267"/>
              <a:gd name="connsiteY9" fmla="*/ 3474720 h 5054804"/>
              <a:gd name="connsiteX10" fmla="*/ 512064 w 1909267"/>
              <a:gd name="connsiteY10" fmla="*/ 3694176 h 5054804"/>
              <a:gd name="connsiteX11" fmla="*/ 395020 w 1909267"/>
              <a:gd name="connsiteY11" fmla="*/ 3913632 h 5054804"/>
              <a:gd name="connsiteX12" fmla="*/ 277977 w 1909267"/>
              <a:gd name="connsiteY12" fmla="*/ 4264762 h 5054804"/>
              <a:gd name="connsiteX13" fmla="*/ 182880 w 1909267"/>
              <a:gd name="connsiteY13" fmla="*/ 4462272 h 5054804"/>
              <a:gd name="connsiteX14" fmla="*/ 65836 w 1909267"/>
              <a:gd name="connsiteY14" fmla="*/ 4710989 h 5054804"/>
              <a:gd name="connsiteX15" fmla="*/ 21945 w 1909267"/>
              <a:gd name="connsiteY15" fmla="*/ 4886554 h 5054804"/>
              <a:gd name="connsiteX16" fmla="*/ 7315 w 1909267"/>
              <a:gd name="connsiteY16" fmla="*/ 4996282 h 5054804"/>
              <a:gd name="connsiteX17" fmla="*/ 0 w 1909267"/>
              <a:gd name="connsiteY17" fmla="*/ 5054804 h 5054804"/>
              <a:gd name="connsiteX0" fmla="*/ 1631289 w 1631289"/>
              <a:gd name="connsiteY0" fmla="*/ 0 h 4564685"/>
              <a:gd name="connsiteX1" fmla="*/ 1521561 w 1631289"/>
              <a:gd name="connsiteY1" fmla="*/ 263347 h 4564685"/>
              <a:gd name="connsiteX2" fmla="*/ 1338681 w 1631289"/>
              <a:gd name="connsiteY2" fmla="*/ 790041 h 4564685"/>
              <a:gd name="connsiteX3" fmla="*/ 1287475 w 1631289"/>
              <a:gd name="connsiteY3" fmla="*/ 1192377 h 4564685"/>
              <a:gd name="connsiteX4" fmla="*/ 1133856 w 1631289"/>
              <a:gd name="connsiteY4" fmla="*/ 1587398 h 4564685"/>
              <a:gd name="connsiteX5" fmla="*/ 921715 w 1631289"/>
              <a:gd name="connsiteY5" fmla="*/ 2106777 h 4564685"/>
              <a:gd name="connsiteX6" fmla="*/ 819302 w 1631289"/>
              <a:gd name="connsiteY6" fmla="*/ 2560320 h 4564685"/>
              <a:gd name="connsiteX7" fmla="*/ 790041 w 1631289"/>
              <a:gd name="connsiteY7" fmla="*/ 2779776 h 4564685"/>
              <a:gd name="connsiteX8" fmla="*/ 629107 w 1631289"/>
              <a:gd name="connsiteY8" fmla="*/ 2984601 h 4564685"/>
              <a:gd name="connsiteX9" fmla="*/ 512064 w 1631289"/>
              <a:gd name="connsiteY9" fmla="*/ 3204057 h 4564685"/>
              <a:gd name="connsiteX10" fmla="*/ 395020 w 1631289"/>
              <a:gd name="connsiteY10" fmla="*/ 3423513 h 4564685"/>
              <a:gd name="connsiteX11" fmla="*/ 277977 w 1631289"/>
              <a:gd name="connsiteY11" fmla="*/ 3774643 h 4564685"/>
              <a:gd name="connsiteX12" fmla="*/ 182880 w 1631289"/>
              <a:gd name="connsiteY12" fmla="*/ 3972153 h 4564685"/>
              <a:gd name="connsiteX13" fmla="*/ 65836 w 1631289"/>
              <a:gd name="connsiteY13" fmla="*/ 4220870 h 4564685"/>
              <a:gd name="connsiteX14" fmla="*/ 21945 w 1631289"/>
              <a:gd name="connsiteY14" fmla="*/ 4396435 h 4564685"/>
              <a:gd name="connsiteX15" fmla="*/ 7315 w 1631289"/>
              <a:gd name="connsiteY15" fmla="*/ 4506163 h 4564685"/>
              <a:gd name="connsiteX16" fmla="*/ 0 w 1631289"/>
              <a:gd name="connsiteY16" fmla="*/ 4564685 h 4564685"/>
              <a:gd name="connsiteX0" fmla="*/ 1623974 w 1623974"/>
              <a:gd name="connsiteY0" fmla="*/ 0 h 4506163"/>
              <a:gd name="connsiteX1" fmla="*/ 1514246 w 1623974"/>
              <a:gd name="connsiteY1" fmla="*/ 263347 h 4506163"/>
              <a:gd name="connsiteX2" fmla="*/ 1331366 w 1623974"/>
              <a:gd name="connsiteY2" fmla="*/ 790041 h 4506163"/>
              <a:gd name="connsiteX3" fmla="*/ 1280160 w 1623974"/>
              <a:gd name="connsiteY3" fmla="*/ 1192377 h 4506163"/>
              <a:gd name="connsiteX4" fmla="*/ 1126541 w 1623974"/>
              <a:gd name="connsiteY4" fmla="*/ 1587398 h 4506163"/>
              <a:gd name="connsiteX5" fmla="*/ 914400 w 1623974"/>
              <a:gd name="connsiteY5" fmla="*/ 2106777 h 4506163"/>
              <a:gd name="connsiteX6" fmla="*/ 811987 w 1623974"/>
              <a:gd name="connsiteY6" fmla="*/ 2560320 h 4506163"/>
              <a:gd name="connsiteX7" fmla="*/ 782726 w 1623974"/>
              <a:gd name="connsiteY7" fmla="*/ 2779776 h 4506163"/>
              <a:gd name="connsiteX8" fmla="*/ 621792 w 1623974"/>
              <a:gd name="connsiteY8" fmla="*/ 2984601 h 4506163"/>
              <a:gd name="connsiteX9" fmla="*/ 504749 w 1623974"/>
              <a:gd name="connsiteY9" fmla="*/ 3204057 h 4506163"/>
              <a:gd name="connsiteX10" fmla="*/ 387705 w 1623974"/>
              <a:gd name="connsiteY10" fmla="*/ 3423513 h 4506163"/>
              <a:gd name="connsiteX11" fmla="*/ 270662 w 1623974"/>
              <a:gd name="connsiteY11" fmla="*/ 3774643 h 4506163"/>
              <a:gd name="connsiteX12" fmla="*/ 175565 w 1623974"/>
              <a:gd name="connsiteY12" fmla="*/ 3972153 h 4506163"/>
              <a:gd name="connsiteX13" fmla="*/ 58521 w 1623974"/>
              <a:gd name="connsiteY13" fmla="*/ 4220870 h 4506163"/>
              <a:gd name="connsiteX14" fmla="*/ 14630 w 1623974"/>
              <a:gd name="connsiteY14" fmla="*/ 4396435 h 4506163"/>
              <a:gd name="connsiteX15" fmla="*/ 0 w 1623974"/>
              <a:gd name="connsiteY15" fmla="*/ 4506163 h 4506163"/>
              <a:gd name="connsiteX0" fmla="*/ 1609344 w 1609344"/>
              <a:gd name="connsiteY0" fmla="*/ 0 h 4396435"/>
              <a:gd name="connsiteX1" fmla="*/ 1499616 w 1609344"/>
              <a:gd name="connsiteY1" fmla="*/ 263347 h 4396435"/>
              <a:gd name="connsiteX2" fmla="*/ 1316736 w 1609344"/>
              <a:gd name="connsiteY2" fmla="*/ 790041 h 4396435"/>
              <a:gd name="connsiteX3" fmla="*/ 1265530 w 1609344"/>
              <a:gd name="connsiteY3" fmla="*/ 1192377 h 4396435"/>
              <a:gd name="connsiteX4" fmla="*/ 1111911 w 1609344"/>
              <a:gd name="connsiteY4" fmla="*/ 1587398 h 4396435"/>
              <a:gd name="connsiteX5" fmla="*/ 899770 w 1609344"/>
              <a:gd name="connsiteY5" fmla="*/ 2106777 h 4396435"/>
              <a:gd name="connsiteX6" fmla="*/ 797357 w 1609344"/>
              <a:gd name="connsiteY6" fmla="*/ 2560320 h 4396435"/>
              <a:gd name="connsiteX7" fmla="*/ 768096 w 1609344"/>
              <a:gd name="connsiteY7" fmla="*/ 2779776 h 4396435"/>
              <a:gd name="connsiteX8" fmla="*/ 607162 w 1609344"/>
              <a:gd name="connsiteY8" fmla="*/ 2984601 h 4396435"/>
              <a:gd name="connsiteX9" fmla="*/ 490119 w 1609344"/>
              <a:gd name="connsiteY9" fmla="*/ 3204057 h 4396435"/>
              <a:gd name="connsiteX10" fmla="*/ 373075 w 1609344"/>
              <a:gd name="connsiteY10" fmla="*/ 3423513 h 4396435"/>
              <a:gd name="connsiteX11" fmla="*/ 256032 w 1609344"/>
              <a:gd name="connsiteY11" fmla="*/ 3774643 h 4396435"/>
              <a:gd name="connsiteX12" fmla="*/ 160935 w 1609344"/>
              <a:gd name="connsiteY12" fmla="*/ 3972153 h 4396435"/>
              <a:gd name="connsiteX13" fmla="*/ 43891 w 1609344"/>
              <a:gd name="connsiteY13" fmla="*/ 4220870 h 4396435"/>
              <a:gd name="connsiteX14" fmla="*/ 0 w 1609344"/>
              <a:gd name="connsiteY14" fmla="*/ 4396435 h 4396435"/>
              <a:gd name="connsiteX0" fmla="*/ 1565453 w 1565453"/>
              <a:gd name="connsiteY0" fmla="*/ 0 h 4220870"/>
              <a:gd name="connsiteX1" fmla="*/ 1455725 w 1565453"/>
              <a:gd name="connsiteY1" fmla="*/ 263347 h 4220870"/>
              <a:gd name="connsiteX2" fmla="*/ 1272845 w 1565453"/>
              <a:gd name="connsiteY2" fmla="*/ 790041 h 4220870"/>
              <a:gd name="connsiteX3" fmla="*/ 1221639 w 1565453"/>
              <a:gd name="connsiteY3" fmla="*/ 1192377 h 4220870"/>
              <a:gd name="connsiteX4" fmla="*/ 1068020 w 1565453"/>
              <a:gd name="connsiteY4" fmla="*/ 1587398 h 4220870"/>
              <a:gd name="connsiteX5" fmla="*/ 855879 w 1565453"/>
              <a:gd name="connsiteY5" fmla="*/ 2106777 h 4220870"/>
              <a:gd name="connsiteX6" fmla="*/ 753466 w 1565453"/>
              <a:gd name="connsiteY6" fmla="*/ 2560320 h 4220870"/>
              <a:gd name="connsiteX7" fmla="*/ 724205 w 1565453"/>
              <a:gd name="connsiteY7" fmla="*/ 2779776 h 4220870"/>
              <a:gd name="connsiteX8" fmla="*/ 563271 w 1565453"/>
              <a:gd name="connsiteY8" fmla="*/ 2984601 h 4220870"/>
              <a:gd name="connsiteX9" fmla="*/ 446228 w 1565453"/>
              <a:gd name="connsiteY9" fmla="*/ 3204057 h 4220870"/>
              <a:gd name="connsiteX10" fmla="*/ 329184 w 1565453"/>
              <a:gd name="connsiteY10" fmla="*/ 3423513 h 4220870"/>
              <a:gd name="connsiteX11" fmla="*/ 212141 w 1565453"/>
              <a:gd name="connsiteY11" fmla="*/ 3774643 h 4220870"/>
              <a:gd name="connsiteX12" fmla="*/ 117044 w 1565453"/>
              <a:gd name="connsiteY12" fmla="*/ 3972153 h 4220870"/>
              <a:gd name="connsiteX13" fmla="*/ 0 w 1565453"/>
              <a:gd name="connsiteY13" fmla="*/ 4220870 h 4220870"/>
              <a:gd name="connsiteX0" fmla="*/ 1609345 w 1609345"/>
              <a:gd name="connsiteY0" fmla="*/ 0 h 4359858"/>
              <a:gd name="connsiteX1" fmla="*/ 1499617 w 1609345"/>
              <a:gd name="connsiteY1" fmla="*/ 263347 h 4359858"/>
              <a:gd name="connsiteX2" fmla="*/ 1316737 w 1609345"/>
              <a:gd name="connsiteY2" fmla="*/ 790041 h 4359858"/>
              <a:gd name="connsiteX3" fmla="*/ 1265531 w 1609345"/>
              <a:gd name="connsiteY3" fmla="*/ 1192377 h 4359858"/>
              <a:gd name="connsiteX4" fmla="*/ 1111912 w 1609345"/>
              <a:gd name="connsiteY4" fmla="*/ 1587398 h 4359858"/>
              <a:gd name="connsiteX5" fmla="*/ 899771 w 1609345"/>
              <a:gd name="connsiteY5" fmla="*/ 2106777 h 4359858"/>
              <a:gd name="connsiteX6" fmla="*/ 797358 w 1609345"/>
              <a:gd name="connsiteY6" fmla="*/ 2560320 h 4359858"/>
              <a:gd name="connsiteX7" fmla="*/ 768097 w 1609345"/>
              <a:gd name="connsiteY7" fmla="*/ 2779776 h 4359858"/>
              <a:gd name="connsiteX8" fmla="*/ 607163 w 1609345"/>
              <a:gd name="connsiteY8" fmla="*/ 2984601 h 4359858"/>
              <a:gd name="connsiteX9" fmla="*/ 490120 w 1609345"/>
              <a:gd name="connsiteY9" fmla="*/ 3204057 h 4359858"/>
              <a:gd name="connsiteX10" fmla="*/ 373076 w 1609345"/>
              <a:gd name="connsiteY10" fmla="*/ 3423513 h 4359858"/>
              <a:gd name="connsiteX11" fmla="*/ 256033 w 1609345"/>
              <a:gd name="connsiteY11" fmla="*/ 3774643 h 4359858"/>
              <a:gd name="connsiteX12" fmla="*/ 160936 w 1609345"/>
              <a:gd name="connsiteY12" fmla="*/ 3972153 h 4359858"/>
              <a:gd name="connsiteX13" fmla="*/ 0 w 1609345"/>
              <a:gd name="connsiteY13" fmla="*/ 4359858 h 435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09345" h="4359858">
                <a:moveTo>
                  <a:pt x="1609345" y="0"/>
                </a:moveTo>
                <a:cubicBezTo>
                  <a:pt x="1544727" y="125578"/>
                  <a:pt x="1548385" y="131673"/>
                  <a:pt x="1499617" y="263347"/>
                </a:cubicBezTo>
                <a:cubicBezTo>
                  <a:pt x="1450849" y="395021"/>
                  <a:pt x="1355751" y="635203"/>
                  <a:pt x="1316737" y="790041"/>
                </a:cubicBezTo>
                <a:cubicBezTo>
                  <a:pt x="1277723" y="944879"/>
                  <a:pt x="1299668" y="1059484"/>
                  <a:pt x="1265531" y="1192377"/>
                </a:cubicBezTo>
                <a:cubicBezTo>
                  <a:pt x="1231394" y="1325270"/>
                  <a:pt x="1172872" y="1434998"/>
                  <a:pt x="1111912" y="1587398"/>
                </a:cubicBezTo>
                <a:cubicBezTo>
                  <a:pt x="1050952" y="1739798"/>
                  <a:pt x="952197" y="1944623"/>
                  <a:pt x="899771" y="2106777"/>
                </a:cubicBezTo>
                <a:cubicBezTo>
                  <a:pt x="847345" y="2268931"/>
                  <a:pt x="819304" y="2448154"/>
                  <a:pt x="797358" y="2560320"/>
                </a:cubicBezTo>
                <a:cubicBezTo>
                  <a:pt x="775412" y="2672486"/>
                  <a:pt x="799796" y="2709062"/>
                  <a:pt x="768097" y="2779776"/>
                </a:cubicBezTo>
                <a:cubicBezTo>
                  <a:pt x="736398" y="2850490"/>
                  <a:pt x="653492" y="2913888"/>
                  <a:pt x="607163" y="2984601"/>
                </a:cubicBezTo>
                <a:cubicBezTo>
                  <a:pt x="560834" y="3055314"/>
                  <a:pt x="490120" y="3204057"/>
                  <a:pt x="490120" y="3204057"/>
                </a:cubicBezTo>
                <a:cubicBezTo>
                  <a:pt x="451105" y="3277209"/>
                  <a:pt x="412090" y="3328415"/>
                  <a:pt x="373076" y="3423513"/>
                </a:cubicBezTo>
                <a:cubicBezTo>
                  <a:pt x="334062" y="3518611"/>
                  <a:pt x="291390" y="3683203"/>
                  <a:pt x="256033" y="3774643"/>
                </a:cubicBezTo>
                <a:cubicBezTo>
                  <a:pt x="220676" y="3866083"/>
                  <a:pt x="203608" y="3874617"/>
                  <a:pt x="160936" y="3972153"/>
                </a:cubicBezTo>
                <a:cubicBezTo>
                  <a:pt x="118264" y="4069689"/>
                  <a:pt x="26822" y="4289144"/>
                  <a:pt x="0" y="4359858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7415" name="文字方塊 19"/>
          <p:cNvSpPr txBox="1">
            <a:spLocks noChangeArrowheads="1"/>
          </p:cNvSpPr>
          <p:nvPr/>
        </p:nvSpPr>
        <p:spPr bwMode="auto">
          <a:xfrm>
            <a:off x="3635375" y="1268413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機場系統</a:t>
            </a:r>
          </a:p>
        </p:txBody>
      </p:sp>
      <p:sp>
        <p:nvSpPr>
          <p:cNvPr id="17416" name="文字方塊 28"/>
          <p:cNvSpPr txBox="1">
            <a:spLocks noChangeArrowheads="1"/>
          </p:cNvSpPr>
          <p:nvPr/>
        </p:nvSpPr>
        <p:spPr bwMode="auto">
          <a:xfrm>
            <a:off x="2895600" y="4768850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平鎮系統</a:t>
            </a:r>
          </a:p>
        </p:txBody>
      </p:sp>
      <p:sp>
        <p:nvSpPr>
          <p:cNvPr id="17417" name="橢圓 14"/>
          <p:cNvSpPr>
            <a:spLocks noChangeArrowheads="1"/>
          </p:cNvSpPr>
          <p:nvPr/>
        </p:nvSpPr>
        <p:spPr bwMode="auto">
          <a:xfrm>
            <a:off x="4500563" y="11255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17418" name="群組 232"/>
          <p:cNvGrpSpPr>
            <a:grpSpLocks/>
          </p:cNvGrpSpPr>
          <p:nvPr/>
        </p:nvGrpSpPr>
        <p:grpSpPr bwMode="auto">
          <a:xfrm>
            <a:off x="3995738" y="2924175"/>
            <a:ext cx="403225" cy="392113"/>
            <a:chOff x="7729538" y="2924175"/>
            <a:chExt cx="403225" cy="392113"/>
          </a:xfrm>
        </p:grpSpPr>
        <p:sp>
          <p:nvSpPr>
            <p:cNvPr id="17507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7508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7510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7524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25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26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27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28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29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7511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7519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20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21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22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23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7512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513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514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515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516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517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518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7509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17419" name="橢圓 14"/>
          <p:cNvSpPr>
            <a:spLocks noChangeArrowheads="1"/>
          </p:cNvSpPr>
          <p:nvPr/>
        </p:nvSpPr>
        <p:spPr bwMode="auto">
          <a:xfrm>
            <a:off x="4043363" y="37163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7420" name="文字方塊 28"/>
          <p:cNvSpPr txBox="1">
            <a:spLocks noChangeArrowheads="1"/>
          </p:cNvSpPr>
          <p:nvPr/>
        </p:nvSpPr>
        <p:spPr bwMode="auto">
          <a:xfrm>
            <a:off x="3589338" y="3644900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中壢</a:t>
            </a:r>
          </a:p>
        </p:txBody>
      </p:sp>
      <p:sp>
        <p:nvSpPr>
          <p:cNvPr id="17421" name="橢圓 14"/>
          <p:cNvSpPr>
            <a:spLocks noChangeArrowheads="1"/>
          </p:cNvSpPr>
          <p:nvPr/>
        </p:nvSpPr>
        <p:spPr bwMode="auto">
          <a:xfrm>
            <a:off x="3611563" y="515778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7422" name="橢圓 14"/>
          <p:cNvSpPr>
            <a:spLocks noChangeArrowheads="1"/>
          </p:cNvSpPr>
          <p:nvPr/>
        </p:nvSpPr>
        <p:spPr bwMode="auto">
          <a:xfrm>
            <a:off x="5051425" y="137795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7423" name="文字方塊 28"/>
          <p:cNvSpPr txBox="1">
            <a:spLocks noChangeArrowheads="1"/>
          </p:cNvSpPr>
          <p:nvPr/>
        </p:nvSpPr>
        <p:spPr bwMode="auto">
          <a:xfrm>
            <a:off x="4787900" y="1557338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南桃園</a:t>
            </a:r>
          </a:p>
        </p:txBody>
      </p:sp>
      <p:grpSp>
        <p:nvGrpSpPr>
          <p:cNvPr id="17424" name="群組 232"/>
          <p:cNvGrpSpPr>
            <a:grpSpLocks/>
          </p:cNvGrpSpPr>
          <p:nvPr/>
        </p:nvGrpSpPr>
        <p:grpSpPr bwMode="auto">
          <a:xfrm>
            <a:off x="5508625" y="1341438"/>
            <a:ext cx="403225" cy="392112"/>
            <a:chOff x="7729538" y="2924175"/>
            <a:chExt cx="403225" cy="392113"/>
          </a:xfrm>
        </p:grpSpPr>
        <p:sp>
          <p:nvSpPr>
            <p:cNvPr id="17484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7485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7487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7501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02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03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04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05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06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7488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7496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97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98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99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00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7489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90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91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92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93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94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95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7486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2</a:t>
              </a:r>
            </a:p>
          </p:txBody>
        </p:sp>
      </p:grpSp>
      <p:sp>
        <p:nvSpPr>
          <p:cNvPr id="17425" name="橢圓 14"/>
          <p:cNvSpPr>
            <a:spLocks noChangeArrowheads="1"/>
          </p:cNvSpPr>
          <p:nvPr/>
        </p:nvSpPr>
        <p:spPr bwMode="auto">
          <a:xfrm>
            <a:off x="4284663" y="23495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7426" name="文字方塊 28"/>
          <p:cNvSpPr txBox="1">
            <a:spLocks noChangeArrowheads="1"/>
          </p:cNvSpPr>
          <p:nvPr/>
        </p:nvSpPr>
        <p:spPr bwMode="auto">
          <a:xfrm>
            <a:off x="3851275" y="2276475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內壢</a:t>
            </a:r>
          </a:p>
        </p:txBody>
      </p:sp>
      <p:sp>
        <p:nvSpPr>
          <p:cNvPr id="17427" name="橢圓 14"/>
          <p:cNvSpPr>
            <a:spLocks noChangeArrowheads="1"/>
          </p:cNvSpPr>
          <p:nvPr/>
        </p:nvSpPr>
        <p:spPr bwMode="auto">
          <a:xfrm>
            <a:off x="6732588" y="170021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7428" name="文字方塊 28"/>
          <p:cNvSpPr txBox="1">
            <a:spLocks noChangeArrowheads="1"/>
          </p:cNvSpPr>
          <p:nvPr/>
        </p:nvSpPr>
        <p:spPr bwMode="auto">
          <a:xfrm>
            <a:off x="6300788" y="177323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大湳</a:t>
            </a:r>
          </a:p>
        </p:txBody>
      </p:sp>
      <p:sp>
        <p:nvSpPr>
          <p:cNvPr id="17429" name="手繪多邊形 4"/>
          <p:cNvSpPr>
            <a:spLocks/>
          </p:cNvSpPr>
          <p:nvPr/>
        </p:nvSpPr>
        <p:spPr bwMode="auto">
          <a:xfrm rot="10598720">
            <a:off x="7083425" y="976313"/>
            <a:ext cx="1376363" cy="3460750"/>
          </a:xfrm>
          <a:custGeom>
            <a:avLst/>
            <a:gdLst>
              <a:gd name="T0" fmla="*/ 1177109 w 1609345"/>
              <a:gd name="T1" fmla="*/ 0 h 4359858"/>
              <a:gd name="T2" fmla="*/ 1096852 w 1609345"/>
              <a:gd name="T3" fmla="*/ 165930 h 4359858"/>
              <a:gd name="T4" fmla="*/ 963089 w 1609345"/>
              <a:gd name="T5" fmla="*/ 497790 h 4359858"/>
              <a:gd name="T6" fmla="*/ 925636 w 1609345"/>
              <a:gd name="T7" fmla="*/ 751294 h 4359858"/>
              <a:gd name="T8" fmla="*/ 813277 w 1609345"/>
              <a:gd name="T9" fmla="*/ 1000189 h 4359858"/>
              <a:gd name="T10" fmla="*/ 658112 w 1609345"/>
              <a:gd name="T11" fmla="*/ 1327439 h 4359858"/>
              <a:gd name="T12" fmla="*/ 583205 w 1609345"/>
              <a:gd name="T13" fmla="*/ 1613208 h 4359858"/>
              <a:gd name="T14" fmla="*/ 561803 w 1609345"/>
              <a:gd name="T15" fmla="*/ 1751483 h 4359858"/>
              <a:gd name="T16" fmla="*/ 444092 w 1609345"/>
              <a:gd name="T17" fmla="*/ 1880538 h 4359858"/>
              <a:gd name="T18" fmla="*/ 358484 w 1609345"/>
              <a:gd name="T19" fmla="*/ 2018813 h 4359858"/>
              <a:gd name="T20" fmla="*/ 272875 w 1609345"/>
              <a:gd name="T21" fmla="*/ 2157088 h 4359858"/>
              <a:gd name="T22" fmla="*/ 187268 w 1609345"/>
              <a:gd name="T23" fmla="*/ 2378328 h 4359858"/>
              <a:gd name="T24" fmla="*/ 117712 w 1609345"/>
              <a:gd name="T25" fmla="*/ 2502774 h 4359858"/>
              <a:gd name="T26" fmla="*/ 0 w 1609345"/>
              <a:gd name="T27" fmla="*/ 2747061 h 435985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09345"/>
              <a:gd name="T43" fmla="*/ 0 h 4359858"/>
              <a:gd name="T44" fmla="*/ 1609345 w 1609345"/>
              <a:gd name="T45" fmla="*/ 4359858 h 435985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09345" h="4359858">
                <a:moveTo>
                  <a:pt x="1609345" y="0"/>
                </a:moveTo>
                <a:cubicBezTo>
                  <a:pt x="1544727" y="125578"/>
                  <a:pt x="1548385" y="131673"/>
                  <a:pt x="1499617" y="263347"/>
                </a:cubicBezTo>
                <a:cubicBezTo>
                  <a:pt x="1450849" y="395021"/>
                  <a:pt x="1355751" y="635203"/>
                  <a:pt x="1316737" y="790041"/>
                </a:cubicBezTo>
                <a:cubicBezTo>
                  <a:pt x="1277723" y="944879"/>
                  <a:pt x="1299668" y="1059484"/>
                  <a:pt x="1265531" y="1192377"/>
                </a:cubicBezTo>
                <a:cubicBezTo>
                  <a:pt x="1231394" y="1325270"/>
                  <a:pt x="1172872" y="1434998"/>
                  <a:pt x="1111912" y="1587398"/>
                </a:cubicBezTo>
                <a:cubicBezTo>
                  <a:pt x="1050952" y="1739798"/>
                  <a:pt x="952197" y="1944623"/>
                  <a:pt x="899771" y="2106777"/>
                </a:cubicBezTo>
                <a:cubicBezTo>
                  <a:pt x="847345" y="2268931"/>
                  <a:pt x="819304" y="2448154"/>
                  <a:pt x="797358" y="2560320"/>
                </a:cubicBezTo>
                <a:cubicBezTo>
                  <a:pt x="775412" y="2672486"/>
                  <a:pt x="799796" y="2709062"/>
                  <a:pt x="768097" y="2779776"/>
                </a:cubicBezTo>
                <a:cubicBezTo>
                  <a:pt x="736398" y="2850490"/>
                  <a:pt x="653492" y="2913888"/>
                  <a:pt x="607163" y="2984601"/>
                </a:cubicBezTo>
                <a:cubicBezTo>
                  <a:pt x="560834" y="3055314"/>
                  <a:pt x="490120" y="3204057"/>
                  <a:pt x="490120" y="3204057"/>
                </a:cubicBezTo>
                <a:cubicBezTo>
                  <a:pt x="451105" y="3277209"/>
                  <a:pt x="412090" y="3328415"/>
                  <a:pt x="373076" y="3423513"/>
                </a:cubicBezTo>
                <a:cubicBezTo>
                  <a:pt x="334062" y="3518611"/>
                  <a:pt x="291390" y="3683203"/>
                  <a:pt x="256033" y="3774643"/>
                </a:cubicBezTo>
                <a:cubicBezTo>
                  <a:pt x="220676" y="3866083"/>
                  <a:pt x="203608" y="3874617"/>
                  <a:pt x="160936" y="3972153"/>
                </a:cubicBezTo>
                <a:cubicBezTo>
                  <a:pt x="118264" y="4069689"/>
                  <a:pt x="26822" y="4289144"/>
                  <a:pt x="0" y="4359858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7430" name="橢圓 14"/>
          <p:cNvSpPr>
            <a:spLocks noChangeArrowheads="1"/>
          </p:cNvSpPr>
          <p:nvPr/>
        </p:nvSpPr>
        <p:spPr bwMode="auto">
          <a:xfrm>
            <a:off x="7859713" y="184467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7431" name="文字方塊 19"/>
          <p:cNvSpPr txBox="1">
            <a:spLocks noChangeArrowheads="1"/>
          </p:cNvSpPr>
          <p:nvPr/>
        </p:nvSpPr>
        <p:spPr bwMode="auto">
          <a:xfrm>
            <a:off x="8027988" y="1989138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鶯歌系統</a:t>
            </a:r>
          </a:p>
        </p:txBody>
      </p:sp>
      <p:sp>
        <p:nvSpPr>
          <p:cNvPr id="17432" name="橢圓 14"/>
          <p:cNvSpPr>
            <a:spLocks noChangeArrowheads="1"/>
          </p:cNvSpPr>
          <p:nvPr/>
        </p:nvSpPr>
        <p:spPr bwMode="auto">
          <a:xfrm>
            <a:off x="7092950" y="436562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7433" name="文字方塊 28"/>
          <p:cNvSpPr txBox="1">
            <a:spLocks noChangeArrowheads="1"/>
          </p:cNvSpPr>
          <p:nvPr/>
        </p:nvSpPr>
        <p:spPr bwMode="auto">
          <a:xfrm>
            <a:off x="6804025" y="4076700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大溪</a:t>
            </a:r>
          </a:p>
        </p:txBody>
      </p:sp>
      <p:grpSp>
        <p:nvGrpSpPr>
          <p:cNvPr id="17434" name="Group 53"/>
          <p:cNvGrpSpPr>
            <a:grpSpLocks/>
          </p:cNvGrpSpPr>
          <p:nvPr/>
        </p:nvGrpSpPr>
        <p:grpSpPr bwMode="auto">
          <a:xfrm>
            <a:off x="5292725" y="4941888"/>
            <a:ext cx="298450" cy="298450"/>
            <a:chOff x="3100" y="838"/>
            <a:chExt cx="188" cy="188"/>
          </a:xfrm>
        </p:grpSpPr>
        <p:grpSp>
          <p:nvGrpSpPr>
            <p:cNvPr id="17478" name="Group 35"/>
            <p:cNvGrpSpPr>
              <a:grpSpLocks noChangeAspect="1"/>
            </p:cNvGrpSpPr>
            <p:nvPr/>
          </p:nvGrpSpPr>
          <p:grpSpPr bwMode="auto">
            <a:xfrm>
              <a:off x="3100" y="838"/>
              <a:ext cx="188" cy="188"/>
              <a:chOff x="2737" y="1969"/>
              <a:chExt cx="239" cy="239"/>
            </a:xfrm>
          </p:grpSpPr>
          <p:sp>
            <p:nvSpPr>
              <p:cNvPr id="17480" name="Arc 36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81" name="Arc 37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82" name="Arc 38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83" name="Arc 39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7479" name="Text Box 40"/>
            <p:cNvSpPr txBox="1">
              <a:spLocks noChangeAspect="1" noChangeArrowheads="1"/>
            </p:cNvSpPr>
            <p:nvPr/>
          </p:nvSpPr>
          <p:spPr bwMode="auto">
            <a:xfrm>
              <a:off x="3134" y="849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/>
              <a:r>
                <a:rPr lang="en-US" altLang="zh-TW" sz="1400" b="1">
                  <a:solidFill>
                    <a:prstClr val="white"/>
                  </a:solidFill>
                  <a:ea typeface="標楷體" pitchFamily="65" charset="-120"/>
                </a:rPr>
                <a:t>66</a:t>
              </a:r>
            </a:p>
          </p:txBody>
        </p:sp>
      </p:grpSp>
      <p:grpSp>
        <p:nvGrpSpPr>
          <p:cNvPr id="17435" name="群組 232"/>
          <p:cNvGrpSpPr>
            <a:grpSpLocks/>
          </p:cNvGrpSpPr>
          <p:nvPr/>
        </p:nvGrpSpPr>
        <p:grpSpPr bwMode="auto">
          <a:xfrm>
            <a:off x="7380288" y="2997200"/>
            <a:ext cx="403225" cy="392113"/>
            <a:chOff x="7729538" y="2924175"/>
            <a:chExt cx="403225" cy="392113"/>
          </a:xfrm>
        </p:grpSpPr>
        <p:sp>
          <p:nvSpPr>
            <p:cNvPr id="17455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7456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7458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7472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73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74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75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76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77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7459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7467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68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69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70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7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7460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61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62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63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64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65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466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7457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3</a:t>
              </a:r>
            </a:p>
          </p:txBody>
        </p:sp>
      </p:grpSp>
      <p:cxnSp>
        <p:nvCxnSpPr>
          <p:cNvPr id="17436" name="直線單箭頭接點 152"/>
          <p:cNvCxnSpPr>
            <a:cxnSpLocks noChangeShapeType="1"/>
          </p:cNvCxnSpPr>
          <p:nvPr/>
        </p:nvCxnSpPr>
        <p:spPr bwMode="auto">
          <a:xfrm flipH="1" flipV="1">
            <a:off x="5076825" y="1125538"/>
            <a:ext cx="288925" cy="714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37" name="直線單箭頭接點 152"/>
          <p:cNvCxnSpPr>
            <a:cxnSpLocks noChangeShapeType="1"/>
          </p:cNvCxnSpPr>
          <p:nvPr/>
        </p:nvCxnSpPr>
        <p:spPr bwMode="auto">
          <a:xfrm flipV="1">
            <a:off x="7885113" y="2276475"/>
            <a:ext cx="142875" cy="3603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38" name="直線單箭頭接點 152"/>
          <p:cNvCxnSpPr>
            <a:cxnSpLocks noChangeShapeType="1"/>
          </p:cNvCxnSpPr>
          <p:nvPr/>
        </p:nvCxnSpPr>
        <p:spPr bwMode="auto">
          <a:xfrm flipV="1">
            <a:off x="7740650" y="2708275"/>
            <a:ext cx="142875" cy="3587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39" name="直線單箭頭接點 152"/>
          <p:cNvCxnSpPr>
            <a:cxnSpLocks noChangeShapeType="1"/>
            <a:endCxn id="17429" idx="4"/>
          </p:cNvCxnSpPr>
          <p:nvPr/>
        </p:nvCxnSpPr>
        <p:spPr bwMode="auto">
          <a:xfrm flipV="1">
            <a:off x="7524750" y="3444875"/>
            <a:ext cx="114300" cy="4873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40" name="直線單箭頭接點 152"/>
          <p:cNvCxnSpPr>
            <a:cxnSpLocks noChangeShapeType="1"/>
          </p:cNvCxnSpPr>
          <p:nvPr/>
        </p:nvCxnSpPr>
        <p:spPr bwMode="auto">
          <a:xfrm flipV="1">
            <a:off x="7380288" y="4005263"/>
            <a:ext cx="141287" cy="3603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41" name="直線單箭頭接點 152"/>
          <p:cNvCxnSpPr>
            <a:cxnSpLocks noChangeShapeType="1"/>
          </p:cNvCxnSpPr>
          <p:nvPr/>
        </p:nvCxnSpPr>
        <p:spPr bwMode="auto">
          <a:xfrm flipV="1">
            <a:off x="6588125" y="4652963"/>
            <a:ext cx="430213" cy="1444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42" name="直線單箭頭接點 152"/>
          <p:cNvCxnSpPr>
            <a:cxnSpLocks noChangeShapeType="1"/>
          </p:cNvCxnSpPr>
          <p:nvPr/>
        </p:nvCxnSpPr>
        <p:spPr bwMode="auto">
          <a:xfrm flipV="1">
            <a:off x="6084888" y="4797425"/>
            <a:ext cx="430212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43" name="直線單箭頭接點 152"/>
          <p:cNvCxnSpPr>
            <a:cxnSpLocks noChangeShapeType="1"/>
          </p:cNvCxnSpPr>
          <p:nvPr/>
        </p:nvCxnSpPr>
        <p:spPr bwMode="auto">
          <a:xfrm flipV="1">
            <a:off x="5651500" y="5084763"/>
            <a:ext cx="285750" cy="1444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44" name="直線單箭頭接點 152"/>
          <p:cNvCxnSpPr>
            <a:cxnSpLocks noChangeShapeType="1"/>
          </p:cNvCxnSpPr>
          <p:nvPr/>
        </p:nvCxnSpPr>
        <p:spPr bwMode="auto">
          <a:xfrm>
            <a:off x="4787900" y="5300663"/>
            <a:ext cx="430213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45" name="直線單箭頭接點 152"/>
          <p:cNvCxnSpPr>
            <a:cxnSpLocks noChangeShapeType="1"/>
          </p:cNvCxnSpPr>
          <p:nvPr/>
        </p:nvCxnSpPr>
        <p:spPr bwMode="auto">
          <a:xfrm>
            <a:off x="4356100" y="5300663"/>
            <a:ext cx="358775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46" name="直線單箭頭接點 152"/>
          <p:cNvCxnSpPr>
            <a:cxnSpLocks noChangeShapeType="1"/>
          </p:cNvCxnSpPr>
          <p:nvPr/>
        </p:nvCxnSpPr>
        <p:spPr bwMode="auto">
          <a:xfrm flipV="1">
            <a:off x="3851275" y="5300663"/>
            <a:ext cx="358775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47" name="直線單箭頭接點 152"/>
          <p:cNvCxnSpPr>
            <a:cxnSpLocks noChangeShapeType="1"/>
          </p:cNvCxnSpPr>
          <p:nvPr/>
        </p:nvCxnSpPr>
        <p:spPr bwMode="auto">
          <a:xfrm flipH="1" flipV="1">
            <a:off x="5437188" y="1196975"/>
            <a:ext cx="288925" cy="714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48" name="直線單箭頭接點 152"/>
          <p:cNvCxnSpPr>
            <a:cxnSpLocks noChangeShapeType="1"/>
          </p:cNvCxnSpPr>
          <p:nvPr/>
        </p:nvCxnSpPr>
        <p:spPr bwMode="auto">
          <a:xfrm flipH="1" flipV="1">
            <a:off x="4718050" y="1052513"/>
            <a:ext cx="288925" cy="714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49" name="直線單箭頭接點 152"/>
          <p:cNvCxnSpPr>
            <a:cxnSpLocks noChangeShapeType="1"/>
          </p:cNvCxnSpPr>
          <p:nvPr/>
        </p:nvCxnSpPr>
        <p:spPr bwMode="auto">
          <a:xfrm flipH="1" flipV="1">
            <a:off x="7164388" y="1628775"/>
            <a:ext cx="288925" cy="714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50" name="直線單箭頭接點 152"/>
          <p:cNvCxnSpPr>
            <a:cxnSpLocks noChangeShapeType="1"/>
          </p:cNvCxnSpPr>
          <p:nvPr/>
        </p:nvCxnSpPr>
        <p:spPr bwMode="auto">
          <a:xfrm flipH="1" flipV="1">
            <a:off x="7524750" y="1700213"/>
            <a:ext cx="288925" cy="714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51" name="直線單箭頭接點 152"/>
          <p:cNvCxnSpPr>
            <a:cxnSpLocks noChangeShapeType="1"/>
          </p:cNvCxnSpPr>
          <p:nvPr/>
        </p:nvCxnSpPr>
        <p:spPr bwMode="auto">
          <a:xfrm flipH="1" flipV="1">
            <a:off x="6805613" y="1555750"/>
            <a:ext cx="288925" cy="714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52" name="直線單箭頭接點 152"/>
          <p:cNvCxnSpPr>
            <a:cxnSpLocks noChangeShapeType="1"/>
          </p:cNvCxnSpPr>
          <p:nvPr/>
        </p:nvCxnSpPr>
        <p:spPr bwMode="auto">
          <a:xfrm flipH="1" flipV="1">
            <a:off x="6083300" y="1341438"/>
            <a:ext cx="288925" cy="714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53" name="直線單箭頭接點 152"/>
          <p:cNvCxnSpPr>
            <a:cxnSpLocks noChangeShapeType="1"/>
          </p:cNvCxnSpPr>
          <p:nvPr/>
        </p:nvCxnSpPr>
        <p:spPr bwMode="auto">
          <a:xfrm flipH="1" flipV="1">
            <a:off x="6443663" y="1412875"/>
            <a:ext cx="288925" cy="714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54" name="直線單箭頭接點 152"/>
          <p:cNvCxnSpPr>
            <a:cxnSpLocks noChangeShapeType="1"/>
          </p:cNvCxnSpPr>
          <p:nvPr/>
        </p:nvCxnSpPr>
        <p:spPr bwMode="auto">
          <a:xfrm flipH="1" flipV="1">
            <a:off x="5724525" y="1268413"/>
            <a:ext cx="288925" cy="714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4495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68" name="手繪多邊形 4"/>
          <p:cNvSpPr>
            <a:spLocks/>
          </p:cNvSpPr>
          <p:nvPr/>
        </p:nvSpPr>
        <p:spPr bwMode="auto">
          <a:xfrm rot="11659141">
            <a:off x="5086350" y="476250"/>
            <a:ext cx="2438400" cy="5346700"/>
          </a:xfrm>
          <a:custGeom>
            <a:avLst/>
            <a:gdLst>
              <a:gd name="T0" fmla="*/ 1610105 w 1609345"/>
              <a:gd name="T1" fmla="*/ 0 h 4359858"/>
              <a:gd name="T2" fmla="*/ 1500325 w 1609345"/>
              <a:gd name="T3" fmla="*/ 263277 h 4359858"/>
              <a:gd name="T4" fmla="*/ 1317359 w 1609345"/>
              <a:gd name="T5" fmla="*/ 789831 h 4359858"/>
              <a:gd name="T6" fmla="*/ 1266129 w 1609345"/>
              <a:gd name="T7" fmla="*/ 1192060 h 4359858"/>
              <a:gd name="T8" fmla="*/ 1112438 w 1609345"/>
              <a:gd name="T9" fmla="*/ 1586975 h 4359858"/>
              <a:gd name="T10" fmla="*/ 900195 w 1609345"/>
              <a:gd name="T11" fmla="*/ 2106213 h 4359858"/>
              <a:gd name="T12" fmla="*/ 797734 w 1609345"/>
              <a:gd name="T13" fmla="*/ 2559637 h 4359858"/>
              <a:gd name="T14" fmla="*/ 768459 w 1609345"/>
              <a:gd name="T15" fmla="*/ 2779033 h 4359858"/>
              <a:gd name="T16" fmla="*/ 607449 w 1609345"/>
              <a:gd name="T17" fmla="*/ 2983804 h 4359858"/>
              <a:gd name="T18" fmla="*/ 490352 w 1609345"/>
              <a:gd name="T19" fmla="*/ 3203201 h 4359858"/>
              <a:gd name="T20" fmla="*/ 373252 w 1609345"/>
              <a:gd name="T21" fmla="*/ 3422597 h 4359858"/>
              <a:gd name="T22" fmla="*/ 256153 w 1609345"/>
              <a:gd name="T23" fmla="*/ 3773634 h 4359858"/>
              <a:gd name="T24" fmla="*/ 161012 w 1609345"/>
              <a:gd name="T25" fmla="*/ 3971092 h 4359858"/>
              <a:gd name="T26" fmla="*/ 0 w 1609345"/>
              <a:gd name="T27" fmla="*/ 4358691 h 435985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09345"/>
              <a:gd name="T43" fmla="*/ 0 h 4359858"/>
              <a:gd name="T44" fmla="*/ 1609345 w 1609345"/>
              <a:gd name="T45" fmla="*/ 4359858 h 435985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09345" h="4359858">
                <a:moveTo>
                  <a:pt x="1609345" y="0"/>
                </a:moveTo>
                <a:cubicBezTo>
                  <a:pt x="1544727" y="125578"/>
                  <a:pt x="1548385" y="131673"/>
                  <a:pt x="1499617" y="263347"/>
                </a:cubicBezTo>
                <a:cubicBezTo>
                  <a:pt x="1450849" y="395021"/>
                  <a:pt x="1355751" y="635203"/>
                  <a:pt x="1316737" y="790041"/>
                </a:cubicBezTo>
                <a:cubicBezTo>
                  <a:pt x="1277723" y="944879"/>
                  <a:pt x="1299668" y="1059484"/>
                  <a:pt x="1265531" y="1192377"/>
                </a:cubicBezTo>
                <a:cubicBezTo>
                  <a:pt x="1231394" y="1325270"/>
                  <a:pt x="1172872" y="1434998"/>
                  <a:pt x="1111912" y="1587398"/>
                </a:cubicBezTo>
                <a:cubicBezTo>
                  <a:pt x="1050952" y="1739798"/>
                  <a:pt x="952197" y="1944623"/>
                  <a:pt x="899771" y="2106777"/>
                </a:cubicBezTo>
                <a:cubicBezTo>
                  <a:pt x="847345" y="2268931"/>
                  <a:pt x="819304" y="2448154"/>
                  <a:pt x="797358" y="2560320"/>
                </a:cubicBezTo>
                <a:cubicBezTo>
                  <a:pt x="775412" y="2672486"/>
                  <a:pt x="799796" y="2709062"/>
                  <a:pt x="768097" y="2779776"/>
                </a:cubicBezTo>
                <a:cubicBezTo>
                  <a:pt x="736398" y="2850490"/>
                  <a:pt x="653492" y="2913888"/>
                  <a:pt x="607163" y="2984601"/>
                </a:cubicBezTo>
                <a:cubicBezTo>
                  <a:pt x="560834" y="3055314"/>
                  <a:pt x="490120" y="3204057"/>
                  <a:pt x="490120" y="3204057"/>
                </a:cubicBezTo>
                <a:cubicBezTo>
                  <a:pt x="451105" y="3277209"/>
                  <a:pt x="412090" y="3328415"/>
                  <a:pt x="373076" y="3423513"/>
                </a:cubicBezTo>
                <a:cubicBezTo>
                  <a:pt x="334062" y="3518611"/>
                  <a:pt x="291390" y="3683203"/>
                  <a:pt x="256033" y="3774643"/>
                </a:cubicBezTo>
                <a:cubicBezTo>
                  <a:pt x="220676" y="3866083"/>
                  <a:pt x="203608" y="3874617"/>
                  <a:pt x="160936" y="3972153"/>
                </a:cubicBezTo>
                <a:cubicBezTo>
                  <a:pt x="118264" y="4069689"/>
                  <a:pt x="26822" y="4289144"/>
                  <a:pt x="0" y="4359858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手繪多邊形 6"/>
          <p:cNvSpPr/>
          <p:nvPr/>
        </p:nvSpPr>
        <p:spPr>
          <a:xfrm>
            <a:off x="3876675" y="1409700"/>
            <a:ext cx="3719513" cy="69850"/>
          </a:xfrm>
          <a:custGeom>
            <a:avLst/>
            <a:gdLst>
              <a:gd name="connsiteX0" fmla="*/ 0 w 2918765"/>
              <a:gd name="connsiteY0" fmla="*/ 22672 h 264073"/>
              <a:gd name="connsiteX1" fmla="*/ 248717 w 2918765"/>
              <a:gd name="connsiteY1" fmla="*/ 66563 h 264073"/>
              <a:gd name="connsiteX2" fmla="*/ 607162 w 2918765"/>
              <a:gd name="connsiteY2" fmla="*/ 81193 h 264073"/>
              <a:gd name="connsiteX3" fmla="*/ 892454 w 2918765"/>
              <a:gd name="connsiteY3" fmla="*/ 125085 h 264073"/>
              <a:gd name="connsiteX4" fmla="*/ 1126541 w 2918765"/>
              <a:gd name="connsiteY4" fmla="*/ 168976 h 264073"/>
              <a:gd name="connsiteX5" fmla="*/ 1367942 w 2918765"/>
              <a:gd name="connsiteY5" fmla="*/ 242128 h 264073"/>
              <a:gd name="connsiteX6" fmla="*/ 1587398 w 2918765"/>
              <a:gd name="connsiteY6" fmla="*/ 264073 h 264073"/>
              <a:gd name="connsiteX7" fmla="*/ 1931213 w 2918765"/>
              <a:gd name="connsiteY7" fmla="*/ 242128 h 264073"/>
              <a:gd name="connsiteX8" fmla="*/ 2165299 w 2918765"/>
              <a:gd name="connsiteY8" fmla="*/ 147030 h 264073"/>
              <a:gd name="connsiteX9" fmla="*/ 2333549 w 2918765"/>
              <a:gd name="connsiteY9" fmla="*/ 88509 h 264073"/>
              <a:gd name="connsiteX10" fmla="*/ 2509114 w 2918765"/>
              <a:gd name="connsiteY10" fmla="*/ 37302 h 264073"/>
              <a:gd name="connsiteX11" fmla="*/ 2691994 w 2918765"/>
              <a:gd name="connsiteY11" fmla="*/ 726 h 264073"/>
              <a:gd name="connsiteX12" fmla="*/ 2830982 w 2918765"/>
              <a:gd name="connsiteY12" fmla="*/ 15357 h 264073"/>
              <a:gd name="connsiteX13" fmla="*/ 2918765 w 2918765"/>
              <a:gd name="connsiteY13" fmla="*/ 44617 h 26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8765" h="264073">
                <a:moveTo>
                  <a:pt x="0" y="22672"/>
                </a:moveTo>
                <a:cubicBezTo>
                  <a:pt x="73761" y="39741"/>
                  <a:pt x="147523" y="56810"/>
                  <a:pt x="248717" y="66563"/>
                </a:cubicBezTo>
                <a:cubicBezTo>
                  <a:pt x="349911" y="76316"/>
                  <a:pt x="499873" y="71439"/>
                  <a:pt x="607162" y="81193"/>
                </a:cubicBezTo>
                <a:cubicBezTo>
                  <a:pt x="714451" y="90947"/>
                  <a:pt x="805891" y="110455"/>
                  <a:pt x="892454" y="125085"/>
                </a:cubicBezTo>
                <a:cubicBezTo>
                  <a:pt x="979017" y="139716"/>
                  <a:pt x="1047293" y="149469"/>
                  <a:pt x="1126541" y="168976"/>
                </a:cubicBezTo>
                <a:cubicBezTo>
                  <a:pt x="1205789" y="188483"/>
                  <a:pt x="1291133" y="226279"/>
                  <a:pt x="1367942" y="242128"/>
                </a:cubicBezTo>
                <a:cubicBezTo>
                  <a:pt x="1444751" y="257977"/>
                  <a:pt x="1493520" y="264073"/>
                  <a:pt x="1587398" y="264073"/>
                </a:cubicBezTo>
                <a:cubicBezTo>
                  <a:pt x="1681276" y="264073"/>
                  <a:pt x="1834896" y="261635"/>
                  <a:pt x="1931213" y="242128"/>
                </a:cubicBezTo>
                <a:cubicBezTo>
                  <a:pt x="2027530" y="222621"/>
                  <a:pt x="2098243" y="172633"/>
                  <a:pt x="2165299" y="147030"/>
                </a:cubicBezTo>
                <a:cubicBezTo>
                  <a:pt x="2232355" y="121427"/>
                  <a:pt x="2276247" y="106797"/>
                  <a:pt x="2333549" y="88509"/>
                </a:cubicBezTo>
                <a:cubicBezTo>
                  <a:pt x="2390852" y="70221"/>
                  <a:pt x="2449373" y="51932"/>
                  <a:pt x="2509114" y="37302"/>
                </a:cubicBezTo>
                <a:cubicBezTo>
                  <a:pt x="2568855" y="22672"/>
                  <a:pt x="2638349" y="4384"/>
                  <a:pt x="2691994" y="726"/>
                </a:cubicBezTo>
                <a:cubicBezTo>
                  <a:pt x="2745639" y="-2932"/>
                  <a:pt x="2793187" y="8042"/>
                  <a:pt x="2830982" y="15357"/>
                </a:cubicBezTo>
                <a:cubicBezTo>
                  <a:pt x="2868777" y="22672"/>
                  <a:pt x="2893771" y="33644"/>
                  <a:pt x="2918765" y="44617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3" name="手繪多邊形 2"/>
          <p:cNvSpPr/>
          <p:nvPr/>
        </p:nvSpPr>
        <p:spPr>
          <a:xfrm>
            <a:off x="2903538" y="1455738"/>
            <a:ext cx="1968500" cy="3694112"/>
          </a:xfrm>
          <a:custGeom>
            <a:avLst/>
            <a:gdLst>
              <a:gd name="connsiteX0" fmla="*/ 2302603 w 2302603"/>
              <a:gd name="connsiteY0" fmla="*/ 0 h 5239712"/>
              <a:gd name="connsiteX1" fmla="*/ 2229451 w 2302603"/>
              <a:gd name="connsiteY1" fmla="*/ 124359 h 5239712"/>
              <a:gd name="connsiteX2" fmla="*/ 2185560 w 2302603"/>
              <a:gd name="connsiteY2" fmla="*/ 241402 h 5239712"/>
              <a:gd name="connsiteX3" fmla="*/ 2148984 w 2302603"/>
              <a:gd name="connsiteY3" fmla="*/ 380391 h 5239712"/>
              <a:gd name="connsiteX4" fmla="*/ 2105093 w 2302603"/>
              <a:gd name="connsiteY4" fmla="*/ 585216 h 5239712"/>
              <a:gd name="connsiteX5" fmla="*/ 2105093 w 2302603"/>
              <a:gd name="connsiteY5" fmla="*/ 768096 h 5239712"/>
              <a:gd name="connsiteX6" fmla="*/ 2105093 w 2302603"/>
              <a:gd name="connsiteY6" fmla="*/ 994868 h 5239712"/>
              <a:gd name="connsiteX7" fmla="*/ 2068517 w 2302603"/>
              <a:gd name="connsiteY7" fmla="*/ 1214324 h 5239712"/>
              <a:gd name="connsiteX8" fmla="*/ 1973419 w 2302603"/>
              <a:gd name="connsiteY8" fmla="*/ 1433780 h 5239712"/>
              <a:gd name="connsiteX9" fmla="*/ 1571083 w 2302603"/>
              <a:gd name="connsiteY9" fmla="*/ 1733703 h 5239712"/>
              <a:gd name="connsiteX10" fmla="*/ 1271160 w 2302603"/>
              <a:gd name="connsiteY10" fmla="*/ 2004365 h 5239712"/>
              <a:gd name="connsiteX11" fmla="*/ 1022443 w 2302603"/>
              <a:gd name="connsiteY11" fmla="*/ 2516429 h 5239712"/>
              <a:gd name="connsiteX12" fmla="*/ 1022443 w 2302603"/>
              <a:gd name="connsiteY12" fmla="*/ 2516429 h 5239712"/>
              <a:gd name="connsiteX13" fmla="*/ 839563 w 2302603"/>
              <a:gd name="connsiteY13" fmla="*/ 2809037 h 5239712"/>
              <a:gd name="connsiteX14" fmla="*/ 546955 w 2302603"/>
              <a:gd name="connsiteY14" fmla="*/ 3247949 h 5239712"/>
              <a:gd name="connsiteX15" fmla="*/ 386021 w 2302603"/>
              <a:gd name="connsiteY15" fmla="*/ 3613709 h 5239712"/>
              <a:gd name="connsiteX16" fmla="*/ 181195 w 2302603"/>
              <a:gd name="connsiteY16" fmla="*/ 4074567 h 5239712"/>
              <a:gd name="connsiteX17" fmla="*/ 137304 w 2302603"/>
              <a:gd name="connsiteY17" fmla="*/ 4250132 h 5239712"/>
              <a:gd name="connsiteX18" fmla="*/ 100728 w 2302603"/>
              <a:gd name="connsiteY18" fmla="*/ 4484218 h 5239712"/>
              <a:gd name="connsiteX19" fmla="*/ 86098 w 2302603"/>
              <a:gd name="connsiteY19" fmla="*/ 4703674 h 5239712"/>
              <a:gd name="connsiteX20" fmla="*/ 64152 w 2302603"/>
              <a:gd name="connsiteY20" fmla="*/ 4974336 h 5239712"/>
              <a:gd name="connsiteX21" fmla="*/ 5631 w 2302603"/>
              <a:gd name="connsiteY21" fmla="*/ 5201108 h 5239712"/>
              <a:gd name="connsiteX22" fmla="*/ 5631 w 2302603"/>
              <a:gd name="connsiteY22" fmla="*/ 5237684 h 5239712"/>
              <a:gd name="connsiteX0" fmla="*/ 2302603 w 2302603"/>
              <a:gd name="connsiteY0" fmla="*/ 0 h 5239712"/>
              <a:gd name="connsiteX1" fmla="*/ 2229451 w 2302603"/>
              <a:gd name="connsiteY1" fmla="*/ 124359 h 5239712"/>
              <a:gd name="connsiteX2" fmla="*/ 2148984 w 2302603"/>
              <a:gd name="connsiteY2" fmla="*/ 380391 h 5239712"/>
              <a:gd name="connsiteX3" fmla="*/ 2105093 w 2302603"/>
              <a:gd name="connsiteY3" fmla="*/ 585216 h 5239712"/>
              <a:gd name="connsiteX4" fmla="*/ 2105093 w 2302603"/>
              <a:gd name="connsiteY4" fmla="*/ 768096 h 5239712"/>
              <a:gd name="connsiteX5" fmla="*/ 2105093 w 2302603"/>
              <a:gd name="connsiteY5" fmla="*/ 994868 h 5239712"/>
              <a:gd name="connsiteX6" fmla="*/ 2068517 w 2302603"/>
              <a:gd name="connsiteY6" fmla="*/ 1214324 h 5239712"/>
              <a:gd name="connsiteX7" fmla="*/ 1973419 w 2302603"/>
              <a:gd name="connsiteY7" fmla="*/ 1433780 h 5239712"/>
              <a:gd name="connsiteX8" fmla="*/ 1571083 w 2302603"/>
              <a:gd name="connsiteY8" fmla="*/ 1733703 h 5239712"/>
              <a:gd name="connsiteX9" fmla="*/ 1271160 w 2302603"/>
              <a:gd name="connsiteY9" fmla="*/ 2004365 h 5239712"/>
              <a:gd name="connsiteX10" fmla="*/ 1022443 w 2302603"/>
              <a:gd name="connsiteY10" fmla="*/ 2516429 h 5239712"/>
              <a:gd name="connsiteX11" fmla="*/ 1022443 w 2302603"/>
              <a:gd name="connsiteY11" fmla="*/ 2516429 h 5239712"/>
              <a:gd name="connsiteX12" fmla="*/ 839563 w 2302603"/>
              <a:gd name="connsiteY12" fmla="*/ 2809037 h 5239712"/>
              <a:gd name="connsiteX13" fmla="*/ 546955 w 2302603"/>
              <a:gd name="connsiteY13" fmla="*/ 3247949 h 5239712"/>
              <a:gd name="connsiteX14" fmla="*/ 386021 w 2302603"/>
              <a:gd name="connsiteY14" fmla="*/ 3613709 h 5239712"/>
              <a:gd name="connsiteX15" fmla="*/ 181195 w 2302603"/>
              <a:gd name="connsiteY15" fmla="*/ 4074567 h 5239712"/>
              <a:gd name="connsiteX16" fmla="*/ 137304 w 2302603"/>
              <a:gd name="connsiteY16" fmla="*/ 4250132 h 5239712"/>
              <a:gd name="connsiteX17" fmla="*/ 100728 w 2302603"/>
              <a:gd name="connsiteY17" fmla="*/ 4484218 h 5239712"/>
              <a:gd name="connsiteX18" fmla="*/ 86098 w 2302603"/>
              <a:gd name="connsiteY18" fmla="*/ 4703674 h 5239712"/>
              <a:gd name="connsiteX19" fmla="*/ 64152 w 2302603"/>
              <a:gd name="connsiteY19" fmla="*/ 4974336 h 5239712"/>
              <a:gd name="connsiteX20" fmla="*/ 5631 w 2302603"/>
              <a:gd name="connsiteY20" fmla="*/ 5201108 h 5239712"/>
              <a:gd name="connsiteX21" fmla="*/ 5631 w 2302603"/>
              <a:gd name="connsiteY21" fmla="*/ 5237684 h 5239712"/>
              <a:gd name="connsiteX0" fmla="*/ 2302603 w 2302603"/>
              <a:gd name="connsiteY0" fmla="*/ 0 h 5239712"/>
              <a:gd name="connsiteX1" fmla="*/ 2148984 w 2302603"/>
              <a:gd name="connsiteY1" fmla="*/ 380391 h 5239712"/>
              <a:gd name="connsiteX2" fmla="*/ 2105093 w 2302603"/>
              <a:gd name="connsiteY2" fmla="*/ 585216 h 5239712"/>
              <a:gd name="connsiteX3" fmla="*/ 2105093 w 2302603"/>
              <a:gd name="connsiteY3" fmla="*/ 768096 h 5239712"/>
              <a:gd name="connsiteX4" fmla="*/ 2105093 w 2302603"/>
              <a:gd name="connsiteY4" fmla="*/ 994868 h 5239712"/>
              <a:gd name="connsiteX5" fmla="*/ 2068517 w 2302603"/>
              <a:gd name="connsiteY5" fmla="*/ 1214324 h 5239712"/>
              <a:gd name="connsiteX6" fmla="*/ 1973419 w 2302603"/>
              <a:gd name="connsiteY6" fmla="*/ 1433780 h 5239712"/>
              <a:gd name="connsiteX7" fmla="*/ 1571083 w 2302603"/>
              <a:gd name="connsiteY7" fmla="*/ 1733703 h 5239712"/>
              <a:gd name="connsiteX8" fmla="*/ 1271160 w 2302603"/>
              <a:gd name="connsiteY8" fmla="*/ 2004365 h 5239712"/>
              <a:gd name="connsiteX9" fmla="*/ 1022443 w 2302603"/>
              <a:gd name="connsiteY9" fmla="*/ 2516429 h 5239712"/>
              <a:gd name="connsiteX10" fmla="*/ 1022443 w 2302603"/>
              <a:gd name="connsiteY10" fmla="*/ 2516429 h 5239712"/>
              <a:gd name="connsiteX11" fmla="*/ 839563 w 2302603"/>
              <a:gd name="connsiteY11" fmla="*/ 2809037 h 5239712"/>
              <a:gd name="connsiteX12" fmla="*/ 546955 w 2302603"/>
              <a:gd name="connsiteY12" fmla="*/ 3247949 h 5239712"/>
              <a:gd name="connsiteX13" fmla="*/ 386021 w 2302603"/>
              <a:gd name="connsiteY13" fmla="*/ 3613709 h 5239712"/>
              <a:gd name="connsiteX14" fmla="*/ 181195 w 2302603"/>
              <a:gd name="connsiteY14" fmla="*/ 4074567 h 5239712"/>
              <a:gd name="connsiteX15" fmla="*/ 137304 w 2302603"/>
              <a:gd name="connsiteY15" fmla="*/ 4250132 h 5239712"/>
              <a:gd name="connsiteX16" fmla="*/ 100728 w 2302603"/>
              <a:gd name="connsiteY16" fmla="*/ 4484218 h 5239712"/>
              <a:gd name="connsiteX17" fmla="*/ 86098 w 2302603"/>
              <a:gd name="connsiteY17" fmla="*/ 4703674 h 5239712"/>
              <a:gd name="connsiteX18" fmla="*/ 64152 w 2302603"/>
              <a:gd name="connsiteY18" fmla="*/ 4974336 h 5239712"/>
              <a:gd name="connsiteX19" fmla="*/ 5631 w 2302603"/>
              <a:gd name="connsiteY19" fmla="*/ 5201108 h 5239712"/>
              <a:gd name="connsiteX20" fmla="*/ 5631 w 2302603"/>
              <a:gd name="connsiteY20" fmla="*/ 5237684 h 5239712"/>
              <a:gd name="connsiteX0" fmla="*/ 2148984 w 2148984"/>
              <a:gd name="connsiteY0" fmla="*/ 0 h 4859321"/>
              <a:gd name="connsiteX1" fmla="*/ 2105093 w 2148984"/>
              <a:gd name="connsiteY1" fmla="*/ 204825 h 4859321"/>
              <a:gd name="connsiteX2" fmla="*/ 2105093 w 2148984"/>
              <a:gd name="connsiteY2" fmla="*/ 387705 h 4859321"/>
              <a:gd name="connsiteX3" fmla="*/ 2105093 w 2148984"/>
              <a:gd name="connsiteY3" fmla="*/ 614477 h 4859321"/>
              <a:gd name="connsiteX4" fmla="*/ 2068517 w 2148984"/>
              <a:gd name="connsiteY4" fmla="*/ 833933 h 4859321"/>
              <a:gd name="connsiteX5" fmla="*/ 1973419 w 2148984"/>
              <a:gd name="connsiteY5" fmla="*/ 1053389 h 4859321"/>
              <a:gd name="connsiteX6" fmla="*/ 1571083 w 2148984"/>
              <a:gd name="connsiteY6" fmla="*/ 1353312 h 4859321"/>
              <a:gd name="connsiteX7" fmla="*/ 1271160 w 2148984"/>
              <a:gd name="connsiteY7" fmla="*/ 1623974 h 4859321"/>
              <a:gd name="connsiteX8" fmla="*/ 1022443 w 2148984"/>
              <a:gd name="connsiteY8" fmla="*/ 2136038 h 4859321"/>
              <a:gd name="connsiteX9" fmla="*/ 1022443 w 2148984"/>
              <a:gd name="connsiteY9" fmla="*/ 2136038 h 4859321"/>
              <a:gd name="connsiteX10" fmla="*/ 839563 w 2148984"/>
              <a:gd name="connsiteY10" fmla="*/ 2428646 h 4859321"/>
              <a:gd name="connsiteX11" fmla="*/ 546955 w 2148984"/>
              <a:gd name="connsiteY11" fmla="*/ 2867558 h 4859321"/>
              <a:gd name="connsiteX12" fmla="*/ 386021 w 2148984"/>
              <a:gd name="connsiteY12" fmla="*/ 3233318 h 4859321"/>
              <a:gd name="connsiteX13" fmla="*/ 181195 w 2148984"/>
              <a:gd name="connsiteY13" fmla="*/ 3694176 h 4859321"/>
              <a:gd name="connsiteX14" fmla="*/ 137304 w 2148984"/>
              <a:gd name="connsiteY14" fmla="*/ 3869741 h 4859321"/>
              <a:gd name="connsiteX15" fmla="*/ 100728 w 2148984"/>
              <a:gd name="connsiteY15" fmla="*/ 4103827 h 4859321"/>
              <a:gd name="connsiteX16" fmla="*/ 86098 w 2148984"/>
              <a:gd name="connsiteY16" fmla="*/ 4323283 h 4859321"/>
              <a:gd name="connsiteX17" fmla="*/ 64152 w 2148984"/>
              <a:gd name="connsiteY17" fmla="*/ 4593945 h 4859321"/>
              <a:gd name="connsiteX18" fmla="*/ 5631 w 2148984"/>
              <a:gd name="connsiteY18" fmla="*/ 4820717 h 4859321"/>
              <a:gd name="connsiteX19" fmla="*/ 5631 w 2148984"/>
              <a:gd name="connsiteY19" fmla="*/ 4857293 h 4859321"/>
              <a:gd name="connsiteX0" fmla="*/ 2143353 w 2143353"/>
              <a:gd name="connsiteY0" fmla="*/ 0 h 4820717"/>
              <a:gd name="connsiteX1" fmla="*/ 2099462 w 2143353"/>
              <a:gd name="connsiteY1" fmla="*/ 204825 h 4820717"/>
              <a:gd name="connsiteX2" fmla="*/ 2099462 w 2143353"/>
              <a:gd name="connsiteY2" fmla="*/ 387705 h 4820717"/>
              <a:gd name="connsiteX3" fmla="*/ 2099462 w 2143353"/>
              <a:gd name="connsiteY3" fmla="*/ 614477 h 4820717"/>
              <a:gd name="connsiteX4" fmla="*/ 2062886 w 2143353"/>
              <a:gd name="connsiteY4" fmla="*/ 833933 h 4820717"/>
              <a:gd name="connsiteX5" fmla="*/ 1967788 w 2143353"/>
              <a:gd name="connsiteY5" fmla="*/ 1053389 h 4820717"/>
              <a:gd name="connsiteX6" fmla="*/ 1565452 w 2143353"/>
              <a:gd name="connsiteY6" fmla="*/ 1353312 h 4820717"/>
              <a:gd name="connsiteX7" fmla="*/ 1265529 w 2143353"/>
              <a:gd name="connsiteY7" fmla="*/ 1623974 h 4820717"/>
              <a:gd name="connsiteX8" fmla="*/ 1016812 w 2143353"/>
              <a:gd name="connsiteY8" fmla="*/ 2136038 h 4820717"/>
              <a:gd name="connsiteX9" fmla="*/ 1016812 w 2143353"/>
              <a:gd name="connsiteY9" fmla="*/ 2136038 h 4820717"/>
              <a:gd name="connsiteX10" fmla="*/ 833932 w 2143353"/>
              <a:gd name="connsiteY10" fmla="*/ 2428646 h 4820717"/>
              <a:gd name="connsiteX11" fmla="*/ 541324 w 2143353"/>
              <a:gd name="connsiteY11" fmla="*/ 2867558 h 4820717"/>
              <a:gd name="connsiteX12" fmla="*/ 380390 w 2143353"/>
              <a:gd name="connsiteY12" fmla="*/ 3233318 h 4820717"/>
              <a:gd name="connsiteX13" fmla="*/ 175564 w 2143353"/>
              <a:gd name="connsiteY13" fmla="*/ 3694176 h 4820717"/>
              <a:gd name="connsiteX14" fmla="*/ 131673 w 2143353"/>
              <a:gd name="connsiteY14" fmla="*/ 3869741 h 4820717"/>
              <a:gd name="connsiteX15" fmla="*/ 95097 w 2143353"/>
              <a:gd name="connsiteY15" fmla="*/ 4103827 h 4820717"/>
              <a:gd name="connsiteX16" fmla="*/ 80467 w 2143353"/>
              <a:gd name="connsiteY16" fmla="*/ 4323283 h 4820717"/>
              <a:gd name="connsiteX17" fmla="*/ 58521 w 2143353"/>
              <a:gd name="connsiteY17" fmla="*/ 4593945 h 4820717"/>
              <a:gd name="connsiteX18" fmla="*/ 0 w 2143353"/>
              <a:gd name="connsiteY18" fmla="*/ 4820717 h 4820717"/>
              <a:gd name="connsiteX0" fmla="*/ 2084832 w 2084832"/>
              <a:gd name="connsiteY0" fmla="*/ 0 h 4593945"/>
              <a:gd name="connsiteX1" fmla="*/ 2040941 w 2084832"/>
              <a:gd name="connsiteY1" fmla="*/ 204825 h 4593945"/>
              <a:gd name="connsiteX2" fmla="*/ 2040941 w 2084832"/>
              <a:gd name="connsiteY2" fmla="*/ 387705 h 4593945"/>
              <a:gd name="connsiteX3" fmla="*/ 2040941 w 2084832"/>
              <a:gd name="connsiteY3" fmla="*/ 614477 h 4593945"/>
              <a:gd name="connsiteX4" fmla="*/ 2004365 w 2084832"/>
              <a:gd name="connsiteY4" fmla="*/ 833933 h 4593945"/>
              <a:gd name="connsiteX5" fmla="*/ 1909267 w 2084832"/>
              <a:gd name="connsiteY5" fmla="*/ 1053389 h 4593945"/>
              <a:gd name="connsiteX6" fmla="*/ 1506931 w 2084832"/>
              <a:gd name="connsiteY6" fmla="*/ 1353312 h 4593945"/>
              <a:gd name="connsiteX7" fmla="*/ 1207008 w 2084832"/>
              <a:gd name="connsiteY7" fmla="*/ 1623974 h 4593945"/>
              <a:gd name="connsiteX8" fmla="*/ 958291 w 2084832"/>
              <a:gd name="connsiteY8" fmla="*/ 2136038 h 4593945"/>
              <a:gd name="connsiteX9" fmla="*/ 958291 w 2084832"/>
              <a:gd name="connsiteY9" fmla="*/ 2136038 h 4593945"/>
              <a:gd name="connsiteX10" fmla="*/ 775411 w 2084832"/>
              <a:gd name="connsiteY10" fmla="*/ 2428646 h 4593945"/>
              <a:gd name="connsiteX11" fmla="*/ 482803 w 2084832"/>
              <a:gd name="connsiteY11" fmla="*/ 2867558 h 4593945"/>
              <a:gd name="connsiteX12" fmla="*/ 321869 w 2084832"/>
              <a:gd name="connsiteY12" fmla="*/ 3233318 h 4593945"/>
              <a:gd name="connsiteX13" fmla="*/ 117043 w 2084832"/>
              <a:gd name="connsiteY13" fmla="*/ 3694176 h 4593945"/>
              <a:gd name="connsiteX14" fmla="*/ 73152 w 2084832"/>
              <a:gd name="connsiteY14" fmla="*/ 3869741 h 4593945"/>
              <a:gd name="connsiteX15" fmla="*/ 36576 w 2084832"/>
              <a:gd name="connsiteY15" fmla="*/ 4103827 h 4593945"/>
              <a:gd name="connsiteX16" fmla="*/ 21946 w 2084832"/>
              <a:gd name="connsiteY16" fmla="*/ 4323283 h 4593945"/>
              <a:gd name="connsiteX17" fmla="*/ 0 w 2084832"/>
              <a:gd name="connsiteY17" fmla="*/ 4593945 h 4593945"/>
              <a:gd name="connsiteX0" fmla="*/ 2062886 w 2062886"/>
              <a:gd name="connsiteY0" fmla="*/ 0 h 4323283"/>
              <a:gd name="connsiteX1" fmla="*/ 2018995 w 2062886"/>
              <a:gd name="connsiteY1" fmla="*/ 204825 h 4323283"/>
              <a:gd name="connsiteX2" fmla="*/ 2018995 w 2062886"/>
              <a:gd name="connsiteY2" fmla="*/ 387705 h 4323283"/>
              <a:gd name="connsiteX3" fmla="*/ 2018995 w 2062886"/>
              <a:gd name="connsiteY3" fmla="*/ 614477 h 4323283"/>
              <a:gd name="connsiteX4" fmla="*/ 1982419 w 2062886"/>
              <a:gd name="connsiteY4" fmla="*/ 833933 h 4323283"/>
              <a:gd name="connsiteX5" fmla="*/ 1887321 w 2062886"/>
              <a:gd name="connsiteY5" fmla="*/ 1053389 h 4323283"/>
              <a:gd name="connsiteX6" fmla="*/ 1484985 w 2062886"/>
              <a:gd name="connsiteY6" fmla="*/ 1353312 h 4323283"/>
              <a:gd name="connsiteX7" fmla="*/ 1185062 w 2062886"/>
              <a:gd name="connsiteY7" fmla="*/ 1623974 h 4323283"/>
              <a:gd name="connsiteX8" fmla="*/ 936345 w 2062886"/>
              <a:gd name="connsiteY8" fmla="*/ 2136038 h 4323283"/>
              <a:gd name="connsiteX9" fmla="*/ 936345 w 2062886"/>
              <a:gd name="connsiteY9" fmla="*/ 2136038 h 4323283"/>
              <a:gd name="connsiteX10" fmla="*/ 753465 w 2062886"/>
              <a:gd name="connsiteY10" fmla="*/ 2428646 h 4323283"/>
              <a:gd name="connsiteX11" fmla="*/ 460857 w 2062886"/>
              <a:gd name="connsiteY11" fmla="*/ 2867558 h 4323283"/>
              <a:gd name="connsiteX12" fmla="*/ 299923 w 2062886"/>
              <a:gd name="connsiteY12" fmla="*/ 3233318 h 4323283"/>
              <a:gd name="connsiteX13" fmla="*/ 95097 w 2062886"/>
              <a:gd name="connsiteY13" fmla="*/ 3694176 h 4323283"/>
              <a:gd name="connsiteX14" fmla="*/ 51206 w 2062886"/>
              <a:gd name="connsiteY14" fmla="*/ 3869741 h 4323283"/>
              <a:gd name="connsiteX15" fmla="*/ 14630 w 2062886"/>
              <a:gd name="connsiteY15" fmla="*/ 4103827 h 4323283"/>
              <a:gd name="connsiteX16" fmla="*/ 0 w 2062886"/>
              <a:gd name="connsiteY16" fmla="*/ 4323283 h 4323283"/>
              <a:gd name="connsiteX0" fmla="*/ 2048256 w 2048256"/>
              <a:gd name="connsiteY0" fmla="*/ 0 h 4103827"/>
              <a:gd name="connsiteX1" fmla="*/ 2004365 w 2048256"/>
              <a:gd name="connsiteY1" fmla="*/ 204825 h 4103827"/>
              <a:gd name="connsiteX2" fmla="*/ 2004365 w 2048256"/>
              <a:gd name="connsiteY2" fmla="*/ 387705 h 4103827"/>
              <a:gd name="connsiteX3" fmla="*/ 2004365 w 2048256"/>
              <a:gd name="connsiteY3" fmla="*/ 614477 h 4103827"/>
              <a:gd name="connsiteX4" fmla="*/ 1967789 w 2048256"/>
              <a:gd name="connsiteY4" fmla="*/ 833933 h 4103827"/>
              <a:gd name="connsiteX5" fmla="*/ 1872691 w 2048256"/>
              <a:gd name="connsiteY5" fmla="*/ 1053389 h 4103827"/>
              <a:gd name="connsiteX6" fmla="*/ 1470355 w 2048256"/>
              <a:gd name="connsiteY6" fmla="*/ 1353312 h 4103827"/>
              <a:gd name="connsiteX7" fmla="*/ 1170432 w 2048256"/>
              <a:gd name="connsiteY7" fmla="*/ 1623974 h 4103827"/>
              <a:gd name="connsiteX8" fmla="*/ 921715 w 2048256"/>
              <a:gd name="connsiteY8" fmla="*/ 2136038 h 4103827"/>
              <a:gd name="connsiteX9" fmla="*/ 921715 w 2048256"/>
              <a:gd name="connsiteY9" fmla="*/ 2136038 h 4103827"/>
              <a:gd name="connsiteX10" fmla="*/ 738835 w 2048256"/>
              <a:gd name="connsiteY10" fmla="*/ 2428646 h 4103827"/>
              <a:gd name="connsiteX11" fmla="*/ 446227 w 2048256"/>
              <a:gd name="connsiteY11" fmla="*/ 2867558 h 4103827"/>
              <a:gd name="connsiteX12" fmla="*/ 285293 w 2048256"/>
              <a:gd name="connsiteY12" fmla="*/ 3233318 h 4103827"/>
              <a:gd name="connsiteX13" fmla="*/ 80467 w 2048256"/>
              <a:gd name="connsiteY13" fmla="*/ 3694176 h 4103827"/>
              <a:gd name="connsiteX14" fmla="*/ 36576 w 2048256"/>
              <a:gd name="connsiteY14" fmla="*/ 3869741 h 4103827"/>
              <a:gd name="connsiteX15" fmla="*/ 0 w 2048256"/>
              <a:gd name="connsiteY15" fmla="*/ 4103827 h 4103827"/>
              <a:gd name="connsiteX0" fmla="*/ 2011680 w 2011680"/>
              <a:gd name="connsiteY0" fmla="*/ 0 h 3869741"/>
              <a:gd name="connsiteX1" fmla="*/ 1967789 w 2011680"/>
              <a:gd name="connsiteY1" fmla="*/ 204825 h 3869741"/>
              <a:gd name="connsiteX2" fmla="*/ 1967789 w 2011680"/>
              <a:gd name="connsiteY2" fmla="*/ 387705 h 3869741"/>
              <a:gd name="connsiteX3" fmla="*/ 1967789 w 2011680"/>
              <a:gd name="connsiteY3" fmla="*/ 614477 h 3869741"/>
              <a:gd name="connsiteX4" fmla="*/ 1931213 w 2011680"/>
              <a:gd name="connsiteY4" fmla="*/ 833933 h 3869741"/>
              <a:gd name="connsiteX5" fmla="*/ 1836115 w 2011680"/>
              <a:gd name="connsiteY5" fmla="*/ 1053389 h 3869741"/>
              <a:gd name="connsiteX6" fmla="*/ 1433779 w 2011680"/>
              <a:gd name="connsiteY6" fmla="*/ 1353312 h 3869741"/>
              <a:gd name="connsiteX7" fmla="*/ 1133856 w 2011680"/>
              <a:gd name="connsiteY7" fmla="*/ 1623974 h 3869741"/>
              <a:gd name="connsiteX8" fmla="*/ 885139 w 2011680"/>
              <a:gd name="connsiteY8" fmla="*/ 2136038 h 3869741"/>
              <a:gd name="connsiteX9" fmla="*/ 885139 w 2011680"/>
              <a:gd name="connsiteY9" fmla="*/ 2136038 h 3869741"/>
              <a:gd name="connsiteX10" fmla="*/ 702259 w 2011680"/>
              <a:gd name="connsiteY10" fmla="*/ 2428646 h 3869741"/>
              <a:gd name="connsiteX11" fmla="*/ 409651 w 2011680"/>
              <a:gd name="connsiteY11" fmla="*/ 2867558 h 3869741"/>
              <a:gd name="connsiteX12" fmla="*/ 248717 w 2011680"/>
              <a:gd name="connsiteY12" fmla="*/ 3233318 h 3869741"/>
              <a:gd name="connsiteX13" fmla="*/ 43891 w 2011680"/>
              <a:gd name="connsiteY13" fmla="*/ 3694176 h 3869741"/>
              <a:gd name="connsiteX14" fmla="*/ 0 w 2011680"/>
              <a:gd name="connsiteY14" fmla="*/ 3869741 h 3869741"/>
              <a:gd name="connsiteX0" fmla="*/ 1967789 w 1967789"/>
              <a:gd name="connsiteY0" fmla="*/ 0 h 3694176"/>
              <a:gd name="connsiteX1" fmla="*/ 1923898 w 1967789"/>
              <a:gd name="connsiteY1" fmla="*/ 204825 h 3694176"/>
              <a:gd name="connsiteX2" fmla="*/ 1923898 w 1967789"/>
              <a:gd name="connsiteY2" fmla="*/ 387705 h 3694176"/>
              <a:gd name="connsiteX3" fmla="*/ 1923898 w 1967789"/>
              <a:gd name="connsiteY3" fmla="*/ 614477 h 3694176"/>
              <a:gd name="connsiteX4" fmla="*/ 1887322 w 1967789"/>
              <a:gd name="connsiteY4" fmla="*/ 833933 h 3694176"/>
              <a:gd name="connsiteX5" fmla="*/ 1792224 w 1967789"/>
              <a:gd name="connsiteY5" fmla="*/ 1053389 h 3694176"/>
              <a:gd name="connsiteX6" fmla="*/ 1389888 w 1967789"/>
              <a:gd name="connsiteY6" fmla="*/ 1353312 h 3694176"/>
              <a:gd name="connsiteX7" fmla="*/ 1089965 w 1967789"/>
              <a:gd name="connsiteY7" fmla="*/ 1623974 h 3694176"/>
              <a:gd name="connsiteX8" fmla="*/ 841248 w 1967789"/>
              <a:gd name="connsiteY8" fmla="*/ 2136038 h 3694176"/>
              <a:gd name="connsiteX9" fmla="*/ 841248 w 1967789"/>
              <a:gd name="connsiteY9" fmla="*/ 2136038 h 3694176"/>
              <a:gd name="connsiteX10" fmla="*/ 658368 w 1967789"/>
              <a:gd name="connsiteY10" fmla="*/ 2428646 h 3694176"/>
              <a:gd name="connsiteX11" fmla="*/ 365760 w 1967789"/>
              <a:gd name="connsiteY11" fmla="*/ 2867558 h 3694176"/>
              <a:gd name="connsiteX12" fmla="*/ 204826 w 1967789"/>
              <a:gd name="connsiteY12" fmla="*/ 3233318 h 3694176"/>
              <a:gd name="connsiteX13" fmla="*/ 0 w 1967789"/>
              <a:gd name="connsiteY13" fmla="*/ 3694176 h 369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7789" h="3694176">
                <a:moveTo>
                  <a:pt x="1967789" y="0"/>
                </a:moveTo>
                <a:cubicBezTo>
                  <a:pt x="1934871" y="97536"/>
                  <a:pt x="1931213" y="140208"/>
                  <a:pt x="1923898" y="204825"/>
                </a:cubicBezTo>
                <a:cubicBezTo>
                  <a:pt x="1916583" y="269443"/>
                  <a:pt x="1923898" y="387705"/>
                  <a:pt x="1923898" y="387705"/>
                </a:cubicBezTo>
                <a:cubicBezTo>
                  <a:pt x="1923898" y="455980"/>
                  <a:pt x="1929994" y="540106"/>
                  <a:pt x="1923898" y="614477"/>
                </a:cubicBezTo>
                <a:cubicBezTo>
                  <a:pt x="1917802" y="688848"/>
                  <a:pt x="1909268" y="760781"/>
                  <a:pt x="1887322" y="833933"/>
                </a:cubicBezTo>
                <a:cubicBezTo>
                  <a:pt x="1865376" y="907085"/>
                  <a:pt x="1875130" y="966826"/>
                  <a:pt x="1792224" y="1053389"/>
                </a:cubicBezTo>
                <a:cubicBezTo>
                  <a:pt x="1709318" y="1139952"/>
                  <a:pt x="1506931" y="1258215"/>
                  <a:pt x="1389888" y="1353312"/>
                </a:cubicBezTo>
                <a:cubicBezTo>
                  <a:pt x="1272845" y="1448409"/>
                  <a:pt x="1181405" y="1493520"/>
                  <a:pt x="1089965" y="1623974"/>
                </a:cubicBezTo>
                <a:cubicBezTo>
                  <a:pt x="998525" y="1754428"/>
                  <a:pt x="841248" y="2136038"/>
                  <a:pt x="841248" y="2136038"/>
                </a:cubicBezTo>
                <a:lnTo>
                  <a:pt x="841248" y="2136038"/>
                </a:lnTo>
                <a:cubicBezTo>
                  <a:pt x="810768" y="2184806"/>
                  <a:pt x="737616" y="2306726"/>
                  <a:pt x="658368" y="2428646"/>
                </a:cubicBezTo>
                <a:cubicBezTo>
                  <a:pt x="579120" y="2550566"/>
                  <a:pt x="441350" y="2733446"/>
                  <a:pt x="365760" y="2867558"/>
                </a:cubicBezTo>
                <a:cubicBezTo>
                  <a:pt x="290170" y="3001670"/>
                  <a:pt x="265786" y="3095548"/>
                  <a:pt x="204826" y="3233318"/>
                </a:cubicBezTo>
                <a:cubicBezTo>
                  <a:pt x="143866" y="3371088"/>
                  <a:pt x="41453" y="3588105"/>
                  <a:pt x="0" y="3694176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8437" name="橢圓 14"/>
          <p:cNvSpPr>
            <a:spLocks noChangeArrowheads="1"/>
          </p:cNvSpPr>
          <p:nvPr/>
        </p:nvSpPr>
        <p:spPr bwMode="auto">
          <a:xfrm>
            <a:off x="3348038" y="400526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8438" name="橢圓 14"/>
          <p:cNvSpPr>
            <a:spLocks noChangeArrowheads="1"/>
          </p:cNvSpPr>
          <p:nvPr/>
        </p:nvSpPr>
        <p:spPr bwMode="auto">
          <a:xfrm>
            <a:off x="6227763" y="141287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7" name="手繪多邊形 16"/>
          <p:cNvSpPr/>
          <p:nvPr/>
        </p:nvSpPr>
        <p:spPr>
          <a:xfrm>
            <a:off x="2727325" y="5216525"/>
            <a:ext cx="184150" cy="1206500"/>
          </a:xfrm>
          <a:custGeom>
            <a:avLst/>
            <a:gdLst>
              <a:gd name="connsiteX0" fmla="*/ 110642 w 112753"/>
              <a:gd name="connsiteY0" fmla="*/ 0 h 1141171"/>
              <a:gd name="connsiteX1" fmla="*/ 110642 w 112753"/>
              <a:gd name="connsiteY1" fmla="*/ 124358 h 1141171"/>
              <a:gd name="connsiteX2" fmla="*/ 88696 w 112753"/>
              <a:gd name="connsiteY2" fmla="*/ 285292 h 1141171"/>
              <a:gd name="connsiteX3" fmla="*/ 103326 w 112753"/>
              <a:gd name="connsiteY3" fmla="*/ 431596 h 1141171"/>
              <a:gd name="connsiteX4" fmla="*/ 88696 w 112753"/>
              <a:gd name="connsiteY4" fmla="*/ 482803 h 1141171"/>
              <a:gd name="connsiteX5" fmla="*/ 44805 w 112753"/>
              <a:gd name="connsiteY5" fmla="*/ 768096 h 1141171"/>
              <a:gd name="connsiteX6" fmla="*/ 8229 w 112753"/>
              <a:gd name="connsiteY6" fmla="*/ 921715 h 1141171"/>
              <a:gd name="connsiteX7" fmla="*/ 914 w 112753"/>
              <a:gd name="connsiteY7" fmla="*/ 1097280 h 1141171"/>
              <a:gd name="connsiteX8" fmla="*/ 22859 w 112753"/>
              <a:gd name="connsiteY8" fmla="*/ 1141171 h 1141171"/>
              <a:gd name="connsiteX0" fmla="*/ 183794 w 183835"/>
              <a:gd name="connsiteY0" fmla="*/ 0 h 1250899"/>
              <a:gd name="connsiteX1" fmla="*/ 110642 w 183835"/>
              <a:gd name="connsiteY1" fmla="*/ 234086 h 1250899"/>
              <a:gd name="connsiteX2" fmla="*/ 88696 w 183835"/>
              <a:gd name="connsiteY2" fmla="*/ 395020 h 1250899"/>
              <a:gd name="connsiteX3" fmla="*/ 103326 w 183835"/>
              <a:gd name="connsiteY3" fmla="*/ 541324 h 1250899"/>
              <a:gd name="connsiteX4" fmla="*/ 88696 w 183835"/>
              <a:gd name="connsiteY4" fmla="*/ 592531 h 1250899"/>
              <a:gd name="connsiteX5" fmla="*/ 44805 w 183835"/>
              <a:gd name="connsiteY5" fmla="*/ 877824 h 1250899"/>
              <a:gd name="connsiteX6" fmla="*/ 8229 w 183835"/>
              <a:gd name="connsiteY6" fmla="*/ 1031443 h 1250899"/>
              <a:gd name="connsiteX7" fmla="*/ 914 w 183835"/>
              <a:gd name="connsiteY7" fmla="*/ 1207008 h 1250899"/>
              <a:gd name="connsiteX8" fmla="*/ 22859 w 183835"/>
              <a:gd name="connsiteY8" fmla="*/ 1250899 h 1250899"/>
              <a:gd name="connsiteX0" fmla="*/ 183794 w 183835"/>
              <a:gd name="connsiteY0" fmla="*/ 0 h 1250899"/>
              <a:gd name="connsiteX1" fmla="*/ 110642 w 183835"/>
              <a:gd name="connsiteY1" fmla="*/ 234086 h 1250899"/>
              <a:gd name="connsiteX2" fmla="*/ 88696 w 183835"/>
              <a:gd name="connsiteY2" fmla="*/ 395020 h 1250899"/>
              <a:gd name="connsiteX3" fmla="*/ 88696 w 183835"/>
              <a:gd name="connsiteY3" fmla="*/ 592531 h 1250899"/>
              <a:gd name="connsiteX4" fmla="*/ 44805 w 183835"/>
              <a:gd name="connsiteY4" fmla="*/ 877824 h 1250899"/>
              <a:gd name="connsiteX5" fmla="*/ 8229 w 183835"/>
              <a:gd name="connsiteY5" fmla="*/ 1031443 h 1250899"/>
              <a:gd name="connsiteX6" fmla="*/ 914 w 183835"/>
              <a:gd name="connsiteY6" fmla="*/ 1207008 h 1250899"/>
              <a:gd name="connsiteX7" fmla="*/ 22859 w 183835"/>
              <a:gd name="connsiteY7" fmla="*/ 1250899 h 1250899"/>
              <a:gd name="connsiteX0" fmla="*/ 183794 w 183835"/>
              <a:gd name="connsiteY0" fmla="*/ 0 h 1207008"/>
              <a:gd name="connsiteX1" fmla="*/ 110642 w 183835"/>
              <a:gd name="connsiteY1" fmla="*/ 234086 h 1207008"/>
              <a:gd name="connsiteX2" fmla="*/ 88696 w 183835"/>
              <a:gd name="connsiteY2" fmla="*/ 395020 h 1207008"/>
              <a:gd name="connsiteX3" fmla="*/ 88696 w 183835"/>
              <a:gd name="connsiteY3" fmla="*/ 592531 h 1207008"/>
              <a:gd name="connsiteX4" fmla="*/ 44805 w 183835"/>
              <a:gd name="connsiteY4" fmla="*/ 877824 h 1207008"/>
              <a:gd name="connsiteX5" fmla="*/ 8229 w 183835"/>
              <a:gd name="connsiteY5" fmla="*/ 1031443 h 1207008"/>
              <a:gd name="connsiteX6" fmla="*/ 914 w 183835"/>
              <a:gd name="connsiteY6" fmla="*/ 1207008 h 120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835" h="1207008">
                <a:moveTo>
                  <a:pt x="183794" y="0"/>
                </a:moveTo>
                <a:cubicBezTo>
                  <a:pt x="185623" y="38404"/>
                  <a:pt x="126492" y="168250"/>
                  <a:pt x="110642" y="234086"/>
                </a:cubicBezTo>
                <a:cubicBezTo>
                  <a:pt x="94792" y="299922"/>
                  <a:pt x="92354" y="335279"/>
                  <a:pt x="88696" y="395020"/>
                </a:cubicBezTo>
                <a:cubicBezTo>
                  <a:pt x="85038" y="454761"/>
                  <a:pt x="96011" y="512064"/>
                  <a:pt x="88696" y="592531"/>
                </a:cubicBezTo>
                <a:cubicBezTo>
                  <a:pt x="81381" y="672998"/>
                  <a:pt x="58216" y="804672"/>
                  <a:pt x="44805" y="877824"/>
                </a:cubicBezTo>
                <a:cubicBezTo>
                  <a:pt x="31394" y="950976"/>
                  <a:pt x="15544" y="976579"/>
                  <a:pt x="8229" y="1031443"/>
                </a:cubicBezTo>
                <a:cubicBezTo>
                  <a:pt x="914" y="1086307"/>
                  <a:pt x="-1524" y="1170432"/>
                  <a:pt x="914" y="1207008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8" name="手繪多邊形 17"/>
          <p:cNvSpPr/>
          <p:nvPr/>
        </p:nvSpPr>
        <p:spPr>
          <a:xfrm>
            <a:off x="4872038" y="987425"/>
            <a:ext cx="168275" cy="431800"/>
          </a:xfrm>
          <a:custGeom>
            <a:avLst/>
            <a:gdLst>
              <a:gd name="connsiteX0" fmla="*/ 0 w 138989"/>
              <a:gd name="connsiteY0" fmla="*/ 351130 h 351130"/>
              <a:gd name="connsiteX1" fmla="*/ 21946 w 138989"/>
              <a:gd name="connsiteY1" fmla="*/ 248717 h 351130"/>
              <a:gd name="connsiteX2" fmla="*/ 95098 w 138989"/>
              <a:gd name="connsiteY2" fmla="*/ 153619 h 351130"/>
              <a:gd name="connsiteX3" fmla="*/ 117043 w 138989"/>
              <a:gd name="connsiteY3" fmla="*/ 80467 h 351130"/>
              <a:gd name="connsiteX4" fmla="*/ 138989 w 138989"/>
              <a:gd name="connsiteY4" fmla="*/ 0 h 351130"/>
              <a:gd name="connsiteX0" fmla="*/ 0 w 138989"/>
              <a:gd name="connsiteY0" fmla="*/ 351130 h 351130"/>
              <a:gd name="connsiteX1" fmla="*/ 21946 w 138989"/>
              <a:gd name="connsiteY1" fmla="*/ 248717 h 351130"/>
              <a:gd name="connsiteX2" fmla="*/ 117043 w 138989"/>
              <a:gd name="connsiteY2" fmla="*/ 80467 h 351130"/>
              <a:gd name="connsiteX3" fmla="*/ 138989 w 138989"/>
              <a:gd name="connsiteY3" fmla="*/ 0 h 351130"/>
              <a:gd name="connsiteX0" fmla="*/ 0 w 138989"/>
              <a:gd name="connsiteY0" fmla="*/ 351130 h 351130"/>
              <a:gd name="connsiteX1" fmla="*/ 21946 w 138989"/>
              <a:gd name="connsiteY1" fmla="*/ 248717 h 351130"/>
              <a:gd name="connsiteX2" fmla="*/ 138989 w 138989"/>
              <a:gd name="connsiteY2" fmla="*/ 0 h 351130"/>
              <a:gd name="connsiteX0" fmla="*/ 0 w 168250"/>
              <a:gd name="connsiteY0" fmla="*/ 431598 h 431598"/>
              <a:gd name="connsiteX1" fmla="*/ 51207 w 168250"/>
              <a:gd name="connsiteY1" fmla="*/ 248717 h 431598"/>
              <a:gd name="connsiteX2" fmla="*/ 168250 w 168250"/>
              <a:gd name="connsiteY2" fmla="*/ 0 h 43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50" h="431598">
                <a:moveTo>
                  <a:pt x="0" y="431598"/>
                </a:moveTo>
                <a:cubicBezTo>
                  <a:pt x="3048" y="396850"/>
                  <a:pt x="23165" y="320650"/>
                  <a:pt x="51207" y="248717"/>
                </a:cubicBezTo>
                <a:cubicBezTo>
                  <a:pt x="79249" y="176784"/>
                  <a:pt x="143866" y="51816"/>
                  <a:pt x="168250" y="0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 rot="14913675">
            <a:off x="3018631" y="4396582"/>
            <a:ext cx="198437" cy="2908300"/>
          </a:xfrm>
          <a:custGeom>
            <a:avLst/>
            <a:gdLst>
              <a:gd name="T0" fmla="*/ 198437 w 197510"/>
              <a:gd name="T1" fmla="*/ 0 h 387706"/>
              <a:gd name="T2" fmla="*/ 73495 w 197510"/>
              <a:gd name="T3" fmla="*/ 168096 h 387706"/>
              <a:gd name="T4" fmla="*/ 44097 w 197510"/>
              <a:gd name="T5" fmla="*/ 248489 h 387706"/>
              <a:gd name="T6" fmla="*/ 14699 w 197510"/>
              <a:gd name="T7" fmla="*/ 336191 h 387706"/>
              <a:gd name="T8" fmla="*/ 0 w 197510"/>
              <a:gd name="T9" fmla="*/ 387350 h 3877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7510" h="387706">
                <a:moveTo>
                  <a:pt x="197510" y="0"/>
                </a:moveTo>
                <a:cubicBezTo>
                  <a:pt x="163372" y="35966"/>
                  <a:pt x="98755" y="126797"/>
                  <a:pt x="73152" y="168250"/>
                </a:cubicBezTo>
                <a:cubicBezTo>
                  <a:pt x="47549" y="209703"/>
                  <a:pt x="53645" y="220675"/>
                  <a:pt x="43891" y="248717"/>
                </a:cubicBezTo>
                <a:cubicBezTo>
                  <a:pt x="34137" y="276759"/>
                  <a:pt x="21945" y="313335"/>
                  <a:pt x="14630" y="336500"/>
                </a:cubicBezTo>
                <a:cubicBezTo>
                  <a:pt x="7315" y="359665"/>
                  <a:pt x="3657" y="373685"/>
                  <a:pt x="0" y="387706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8444" name="橢圓 14"/>
          <p:cNvSpPr>
            <a:spLocks noChangeArrowheads="1"/>
          </p:cNvSpPr>
          <p:nvPr/>
        </p:nvSpPr>
        <p:spPr bwMode="auto">
          <a:xfrm>
            <a:off x="4787900" y="13716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8446" name="橢圓 14"/>
          <p:cNvSpPr>
            <a:spLocks noChangeArrowheads="1"/>
          </p:cNvSpPr>
          <p:nvPr/>
        </p:nvSpPr>
        <p:spPr bwMode="auto">
          <a:xfrm>
            <a:off x="2798763" y="51181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8447" name="橢圓 14"/>
          <p:cNvSpPr>
            <a:spLocks noChangeArrowheads="1"/>
          </p:cNvSpPr>
          <p:nvPr/>
        </p:nvSpPr>
        <p:spPr bwMode="auto">
          <a:xfrm>
            <a:off x="4356100" y="537368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8448" name="橢圓 14"/>
          <p:cNvSpPr>
            <a:spLocks noChangeArrowheads="1"/>
          </p:cNvSpPr>
          <p:nvPr/>
        </p:nvSpPr>
        <p:spPr bwMode="auto">
          <a:xfrm>
            <a:off x="2700338" y="587692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8449" name="文字方塊 20"/>
          <p:cNvSpPr txBox="1">
            <a:spLocks noChangeArrowheads="1"/>
          </p:cNvSpPr>
          <p:nvPr/>
        </p:nvSpPr>
        <p:spPr bwMode="auto">
          <a:xfrm>
            <a:off x="3881438" y="1470025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平鎮系統</a:t>
            </a:r>
          </a:p>
        </p:txBody>
      </p:sp>
      <p:sp>
        <p:nvSpPr>
          <p:cNvPr id="18451" name="文字方塊 22"/>
          <p:cNvSpPr txBox="1">
            <a:spLocks noChangeArrowheads="1"/>
          </p:cNvSpPr>
          <p:nvPr/>
        </p:nvSpPr>
        <p:spPr bwMode="auto">
          <a:xfrm>
            <a:off x="3132138" y="5013325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新竹</a:t>
            </a:r>
          </a:p>
        </p:txBody>
      </p:sp>
      <p:sp>
        <p:nvSpPr>
          <p:cNvPr id="18453" name="文字方塊 24"/>
          <p:cNvSpPr txBox="1">
            <a:spLocks noChangeArrowheads="1"/>
          </p:cNvSpPr>
          <p:nvPr/>
        </p:nvSpPr>
        <p:spPr bwMode="auto">
          <a:xfrm>
            <a:off x="3563938" y="4005263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湖口</a:t>
            </a:r>
          </a:p>
        </p:txBody>
      </p:sp>
      <p:sp>
        <p:nvSpPr>
          <p:cNvPr id="18454" name="文字方塊 25"/>
          <p:cNvSpPr txBox="1">
            <a:spLocks noChangeArrowheads="1"/>
          </p:cNvSpPr>
          <p:nvPr/>
        </p:nvSpPr>
        <p:spPr bwMode="auto">
          <a:xfrm>
            <a:off x="1763713" y="5772150"/>
            <a:ext cx="8429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新竹系統</a:t>
            </a:r>
          </a:p>
        </p:txBody>
      </p:sp>
      <p:pic>
        <p:nvPicPr>
          <p:cNvPr id="18457" name="Picture 1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0"/>
          <a:stretch>
            <a:fillRect/>
          </a:stretch>
        </p:blipFill>
        <p:spPr bwMode="auto">
          <a:xfrm>
            <a:off x="1905000" y="814388"/>
            <a:ext cx="61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58" name="群組 29"/>
          <p:cNvGrpSpPr>
            <a:grpSpLocks/>
          </p:cNvGrpSpPr>
          <p:nvPr/>
        </p:nvGrpSpPr>
        <p:grpSpPr bwMode="auto">
          <a:xfrm>
            <a:off x="4073525" y="2625725"/>
            <a:ext cx="454025" cy="390525"/>
            <a:chOff x="7729538" y="2924175"/>
            <a:chExt cx="454025" cy="390525"/>
          </a:xfrm>
        </p:grpSpPr>
        <p:sp>
          <p:nvSpPr>
            <p:cNvPr id="18520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114300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8521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8523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8537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38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39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40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41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42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524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8532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33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34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35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36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8525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26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27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28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29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30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31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8522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1</a:t>
              </a:r>
            </a:p>
          </p:txBody>
        </p:sp>
      </p:grpSp>
      <p:grpSp>
        <p:nvGrpSpPr>
          <p:cNvPr id="18459" name="群組 53"/>
          <p:cNvGrpSpPr>
            <a:grpSpLocks/>
          </p:cNvGrpSpPr>
          <p:nvPr/>
        </p:nvGrpSpPr>
        <p:grpSpPr bwMode="auto">
          <a:xfrm>
            <a:off x="5724525" y="3357563"/>
            <a:ext cx="403225" cy="392112"/>
            <a:chOff x="8575675" y="2857500"/>
            <a:chExt cx="403225" cy="392113"/>
          </a:xfrm>
        </p:grpSpPr>
        <p:sp>
          <p:nvSpPr>
            <p:cNvPr id="18497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8498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18500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8514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15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16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17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18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19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501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8509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10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11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12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13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8502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03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04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05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06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07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508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8499" name="Rectangle 27"/>
            <p:cNvSpPr>
              <a:spLocks noChangeAspect="1" noChangeArrowheads="1"/>
            </p:cNvSpPr>
            <p:nvPr/>
          </p:nvSpPr>
          <p:spPr bwMode="auto">
            <a:xfrm>
              <a:off x="8697913" y="2873375"/>
              <a:ext cx="1285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3</a:t>
              </a:r>
            </a:p>
          </p:txBody>
        </p:sp>
      </p:grpSp>
      <p:grpSp>
        <p:nvGrpSpPr>
          <p:cNvPr id="18460" name="Group 53"/>
          <p:cNvGrpSpPr>
            <a:grpSpLocks/>
          </p:cNvGrpSpPr>
          <p:nvPr/>
        </p:nvGrpSpPr>
        <p:grpSpPr bwMode="auto">
          <a:xfrm>
            <a:off x="5137150" y="1330325"/>
            <a:ext cx="298450" cy="298450"/>
            <a:chOff x="3100" y="838"/>
            <a:chExt cx="188" cy="188"/>
          </a:xfrm>
        </p:grpSpPr>
        <p:grpSp>
          <p:nvGrpSpPr>
            <p:cNvPr id="18491" name="Group 35"/>
            <p:cNvGrpSpPr>
              <a:grpSpLocks noChangeAspect="1"/>
            </p:cNvGrpSpPr>
            <p:nvPr/>
          </p:nvGrpSpPr>
          <p:grpSpPr bwMode="auto">
            <a:xfrm>
              <a:off x="3100" y="838"/>
              <a:ext cx="188" cy="188"/>
              <a:chOff x="2737" y="1969"/>
              <a:chExt cx="239" cy="239"/>
            </a:xfrm>
          </p:grpSpPr>
          <p:sp>
            <p:nvSpPr>
              <p:cNvPr id="18493" name="Arc 36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94" name="Arc 37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95" name="Arc 38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96" name="Arc 39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8492" name="Text Box 40"/>
            <p:cNvSpPr txBox="1">
              <a:spLocks noChangeAspect="1" noChangeArrowheads="1"/>
            </p:cNvSpPr>
            <p:nvPr/>
          </p:nvSpPr>
          <p:spPr bwMode="auto">
            <a:xfrm>
              <a:off x="3134" y="849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/>
              <a:r>
                <a:rPr lang="en-US" altLang="zh-TW" sz="1400" b="1">
                  <a:solidFill>
                    <a:prstClr val="white"/>
                  </a:solidFill>
                  <a:ea typeface="標楷體" pitchFamily="65" charset="-120"/>
                </a:rPr>
                <a:t>66</a:t>
              </a:r>
            </a:p>
          </p:txBody>
        </p:sp>
      </p:grpSp>
      <p:grpSp>
        <p:nvGrpSpPr>
          <p:cNvPr id="18461" name="群組 84"/>
          <p:cNvGrpSpPr>
            <a:grpSpLocks/>
          </p:cNvGrpSpPr>
          <p:nvPr/>
        </p:nvGrpSpPr>
        <p:grpSpPr bwMode="auto">
          <a:xfrm>
            <a:off x="1893888" y="1662113"/>
            <a:ext cx="1382712" cy="830262"/>
            <a:chOff x="635890" y="404995"/>
            <a:chExt cx="1382537" cy="830997"/>
          </a:xfrm>
        </p:grpSpPr>
        <p:sp>
          <p:nvSpPr>
            <p:cNvPr id="18487" name="文字方塊 85"/>
            <p:cNvSpPr txBox="1">
              <a:spLocks noChangeArrowheads="1"/>
            </p:cNvSpPr>
            <p:nvPr/>
          </p:nvSpPr>
          <p:spPr bwMode="auto">
            <a:xfrm>
              <a:off x="635890" y="404995"/>
              <a:ext cx="5437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 b="1">
                  <a:solidFill>
                    <a:prstClr val="black"/>
                  </a:solidFill>
                  <a:latin typeface="Calibri" pitchFamily="34" charset="0"/>
                </a:rPr>
                <a:t>圖例</a:t>
              </a:r>
              <a:endParaRPr kumimoji="0" lang="en-US" altLang="zh-TW" sz="1400" b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8488" name="文字方塊 86"/>
            <p:cNvSpPr txBox="1">
              <a:spLocks noChangeArrowheads="1"/>
            </p:cNvSpPr>
            <p:nvPr/>
          </p:nvSpPr>
          <p:spPr bwMode="auto">
            <a:xfrm>
              <a:off x="1115616" y="712772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道路阻斷</a:t>
              </a:r>
              <a:endParaRPr kumimoji="0" lang="en-US" altLang="zh-TW" sz="1400">
                <a:solidFill>
                  <a:prstClr val="black"/>
                </a:solidFill>
                <a:latin typeface="Calibri" pitchFamily="34" charset="0"/>
              </a:endParaRPr>
            </a:p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改道路線</a:t>
              </a:r>
            </a:p>
          </p:txBody>
        </p:sp>
        <p:cxnSp>
          <p:nvCxnSpPr>
            <p:cNvPr id="88" name="直線接點 87"/>
            <p:cNvCxnSpPr/>
            <p:nvPr/>
          </p:nvCxnSpPr>
          <p:spPr>
            <a:xfrm>
              <a:off x="683509" y="894378"/>
              <a:ext cx="360316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>
              <a:off x="683509" y="1097758"/>
              <a:ext cx="360316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直線單箭頭接點 98"/>
          <p:cNvCxnSpPr>
            <a:cxnSpLocks noChangeShapeType="1"/>
          </p:cNvCxnSpPr>
          <p:nvPr/>
        </p:nvCxnSpPr>
        <p:spPr bwMode="auto">
          <a:xfrm>
            <a:off x="5148263" y="1268413"/>
            <a:ext cx="35877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" name="直線單箭頭接點 101"/>
          <p:cNvCxnSpPr/>
          <p:nvPr/>
        </p:nvCxnSpPr>
        <p:spPr>
          <a:xfrm flipH="1">
            <a:off x="5003800" y="1052513"/>
            <a:ext cx="161925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單箭頭接點 103"/>
          <p:cNvCxnSpPr>
            <a:cxnSpLocks noChangeShapeType="1"/>
          </p:cNvCxnSpPr>
          <p:nvPr/>
        </p:nvCxnSpPr>
        <p:spPr bwMode="auto">
          <a:xfrm flipH="1">
            <a:off x="7596188" y="1628775"/>
            <a:ext cx="287337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2" name="直線單箭頭接點 121"/>
          <p:cNvCxnSpPr>
            <a:cxnSpLocks noChangeShapeType="1"/>
          </p:cNvCxnSpPr>
          <p:nvPr/>
        </p:nvCxnSpPr>
        <p:spPr bwMode="auto">
          <a:xfrm flipH="1">
            <a:off x="4140200" y="5661025"/>
            <a:ext cx="360363" cy="1444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2" name="直線單箭頭接點 131"/>
          <p:cNvCxnSpPr/>
          <p:nvPr/>
        </p:nvCxnSpPr>
        <p:spPr>
          <a:xfrm flipH="1">
            <a:off x="2916238" y="5373688"/>
            <a:ext cx="71437" cy="431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80" name="文字方塊 132"/>
          <p:cNvSpPr txBox="1">
            <a:spLocks noChangeArrowheads="1"/>
          </p:cNvSpPr>
          <p:nvPr/>
        </p:nvSpPr>
        <p:spPr bwMode="auto">
          <a:xfrm>
            <a:off x="1360488" y="0"/>
            <a:ext cx="60515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國道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號平鎮系統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新竹道路阻斷改道路線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南下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200" b="1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544" name="橢圓 14"/>
          <p:cNvSpPr>
            <a:spLocks noChangeArrowheads="1"/>
          </p:cNvSpPr>
          <p:nvPr/>
        </p:nvSpPr>
        <p:spPr bwMode="auto">
          <a:xfrm>
            <a:off x="2987675" y="465296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8545" name="文字方塊 24"/>
          <p:cNvSpPr txBox="1">
            <a:spLocks noChangeArrowheads="1"/>
          </p:cNvSpPr>
          <p:nvPr/>
        </p:nvSpPr>
        <p:spPr bwMode="auto">
          <a:xfrm>
            <a:off x="3203575" y="4652963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竹北</a:t>
            </a:r>
          </a:p>
        </p:txBody>
      </p:sp>
      <p:sp>
        <p:nvSpPr>
          <p:cNvPr id="18546" name="橢圓 14"/>
          <p:cNvSpPr>
            <a:spLocks noChangeArrowheads="1"/>
          </p:cNvSpPr>
          <p:nvPr/>
        </p:nvSpPr>
        <p:spPr bwMode="auto">
          <a:xfrm>
            <a:off x="4716463" y="17732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8547" name="橢圓 14"/>
          <p:cNvSpPr>
            <a:spLocks noChangeArrowheads="1"/>
          </p:cNvSpPr>
          <p:nvPr/>
        </p:nvSpPr>
        <p:spPr bwMode="auto">
          <a:xfrm>
            <a:off x="4643438" y="23495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8548" name="文字方塊 24"/>
          <p:cNvSpPr txBox="1">
            <a:spLocks noChangeArrowheads="1"/>
          </p:cNvSpPr>
          <p:nvPr/>
        </p:nvSpPr>
        <p:spPr bwMode="auto">
          <a:xfrm>
            <a:off x="4284663" y="177323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幼獅</a:t>
            </a:r>
          </a:p>
        </p:txBody>
      </p:sp>
      <p:sp>
        <p:nvSpPr>
          <p:cNvPr id="18549" name="文字方塊 24"/>
          <p:cNvSpPr txBox="1">
            <a:spLocks noChangeArrowheads="1"/>
          </p:cNvSpPr>
          <p:nvPr/>
        </p:nvSpPr>
        <p:spPr bwMode="auto">
          <a:xfrm>
            <a:off x="4211638" y="2276475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楊梅</a:t>
            </a:r>
          </a:p>
        </p:txBody>
      </p:sp>
      <p:sp>
        <p:nvSpPr>
          <p:cNvPr id="18550" name="文字方塊 26"/>
          <p:cNvSpPr txBox="1">
            <a:spLocks noChangeArrowheads="1"/>
          </p:cNvSpPr>
          <p:nvPr/>
        </p:nvSpPr>
        <p:spPr bwMode="auto">
          <a:xfrm>
            <a:off x="5364163" y="1628775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宋屋</a:t>
            </a:r>
          </a:p>
        </p:txBody>
      </p:sp>
      <p:sp>
        <p:nvSpPr>
          <p:cNvPr id="18445" name="橢圓 14"/>
          <p:cNvSpPr>
            <a:spLocks noChangeArrowheads="1"/>
          </p:cNvSpPr>
          <p:nvPr/>
        </p:nvSpPr>
        <p:spPr bwMode="auto">
          <a:xfrm>
            <a:off x="5651500" y="141287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8563" name="橢圓 14"/>
          <p:cNvSpPr>
            <a:spLocks noChangeArrowheads="1"/>
          </p:cNvSpPr>
          <p:nvPr/>
        </p:nvSpPr>
        <p:spPr bwMode="auto">
          <a:xfrm>
            <a:off x="6877050" y="13414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8564" name="橢圓 14"/>
          <p:cNvSpPr>
            <a:spLocks noChangeArrowheads="1"/>
          </p:cNvSpPr>
          <p:nvPr/>
        </p:nvSpPr>
        <p:spPr bwMode="auto">
          <a:xfrm>
            <a:off x="7524750" y="13414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8565" name="文字方塊 26"/>
          <p:cNvSpPr txBox="1">
            <a:spLocks noChangeArrowheads="1"/>
          </p:cNvSpPr>
          <p:nvPr/>
        </p:nvSpPr>
        <p:spPr bwMode="auto">
          <a:xfrm>
            <a:off x="5795963" y="162877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中豐路</a:t>
            </a:r>
          </a:p>
        </p:txBody>
      </p:sp>
      <p:sp>
        <p:nvSpPr>
          <p:cNvPr id="18566" name="文字方塊 26"/>
          <p:cNvSpPr txBox="1">
            <a:spLocks noChangeArrowheads="1"/>
          </p:cNvSpPr>
          <p:nvPr/>
        </p:nvSpPr>
        <p:spPr bwMode="auto">
          <a:xfrm>
            <a:off x="6516688" y="1557338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金陵路</a:t>
            </a:r>
          </a:p>
        </p:txBody>
      </p:sp>
      <p:sp>
        <p:nvSpPr>
          <p:cNvPr id="18567" name="文字方塊 26"/>
          <p:cNvSpPr txBox="1">
            <a:spLocks noChangeArrowheads="1"/>
          </p:cNvSpPr>
          <p:nvPr/>
        </p:nvSpPr>
        <p:spPr bwMode="auto">
          <a:xfrm>
            <a:off x="7707313" y="1268413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大溪</a:t>
            </a:r>
          </a:p>
        </p:txBody>
      </p:sp>
      <p:sp>
        <p:nvSpPr>
          <p:cNvPr id="18569" name="橢圓 14"/>
          <p:cNvSpPr>
            <a:spLocks noChangeArrowheads="1"/>
          </p:cNvSpPr>
          <p:nvPr/>
        </p:nvSpPr>
        <p:spPr bwMode="auto">
          <a:xfrm>
            <a:off x="6780213" y="21336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8570" name="文字方塊 26"/>
          <p:cNvSpPr txBox="1">
            <a:spLocks noChangeArrowheads="1"/>
          </p:cNvSpPr>
          <p:nvPr/>
        </p:nvSpPr>
        <p:spPr bwMode="auto">
          <a:xfrm>
            <a:off x="6326188" y="198913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龍潭</a:t>
            </a:r>
          </a:p>
        </p:txBody>
      </p:sp>
      <p:sp>
        <p:nvSpPr>
          <p:cNvPr id="18571" name="橢圓 14"/>
          <p:cNvSpPr>
            <a:spLocks noChangeArrowheads="1"/>
          </p:cNvSpPr>
          <p:nvPr/>
        </p:nvSpPr>
        <p:spPr bwMode="auto">
          <a:xfrm>
            <a:off x="5076825" y="443706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8572" name="文字方塊 26"/>
          <p:cNvSpPr txBox="1">
            <a:spLocks noChangeArrowheads="1"/>
          </p:cNvSpPr>
          <p:nvPr/>
        </p:nvSpPr>
        <p:spPr bwMode="auto">
          <a:xfrm>
            <a:off x="4643438" y="4292600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關西</a:t>
            </a:r>
          </a:p>
        </p:txBody>
      </p:sp>
      <p:sp>
        <p:nvSpPr>
          <p:cNvPr id="18573" name="文字方塊 26"/>
          <p:cNvSpPr txBox="1">
            <a:spLocks noChangeArrowheads="1"/>
          </p:cNvSpPr>
          <p:nvPr/>
        </p:nvSpPr>
        <p:spPr bwMode="auto">
          <a:xfrm>
            <a:off x="3924300" y="515778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竹林</a:t>
            </a:r>
          </a:p>
        </p:txBody>
      </p:sp>
      <p:cxnSp>
        <p:nvCxnSpPr>
          <p:cNvPr id="2" name="直線單箭頭接點 98"/>
          <p:cNvCxnSpPr>
            <a:cxnSpLocks noChangeShapeType="1"/>
          </p:cNvCxnSpPr>
          <p:nvPr/>
        </p:nvCxnSpPr>
        <p:spPr bwMode="auto">
          <a:xfrm>
            <a:off x="5580063" y="1268413"/>
            <a:ext cx="35877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" name="直線單箭頭接點 98"/>
          <p:cNvCxnSpPr>
            <a:cxnSpLocks noChangeShapeType="1"/>
          </p:cNvCxnSpPr>
          <p:nvPr/>
        </p:nvCxnSpPr>
        <p:spPr bwMode="auto">
          <a:xfrm>
            <a:off x="6011863" y="1268413"/>
            <a:ext cx="35877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" name="直線單箭頭接點 98"/>
          <p:cNvCxnSpPr>
            <a:cxnSpLocks noChangeShapeType="1"/>
          </p:cNvCxnSpPr>
          <p:nvPr/>
        </p:nvCxnSpPr>
        <p:spPr bwMode="auto">
          <a:xfrm>
            <a:off x="6443663" y="1268413"/>
            <a:ext cx="35877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" name="直線單箭頭接點 98"/>
          <p:cNvCxnSpPr>
            <a:cxnSpLocks noChangeShapeType="1"/>
          </p:cNvCxnSpPr>
          <p:nvPr/>
        </p:nvCxnSpPr>
        <p:spPr bwMode="auto">
          <a:xfrm>
            <a:off x="6877050" y="1268413"/>
            <a:ext cx="35877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" name="直線單箭頭接點 98"/>
          <p:cNvCxnSpPr>
            <a:cxnSpLocks noChangeShapeType="1"/>
          </p:cNvCxnSpPr>
          <p:nvPr/>
        </p:nvCxnSpPr>
        <p:spPr bwMode="auto">
          <a:xfrm>
            <a:off x="7308850" y="1268413"/>
            <a:ext cx="35877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" name="直線單箭頭接點 103"/>
          <p:cNvCxnSpPr>
            <a:cxnSpLocks noChangeShapeType="1"/>
          </p:cNvCxnSpPr>
          <p:nvPr/>
        </p:nvCxnSpPr>
        <p:spPr bwMode="auto">
          <a:xfrm flipH="1">
            <a:off x="7308850" y="1989138"/>
            <a:ext cx="287338" cy="2873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直線單箭頭接點 103"/>
          <p:cNvCxnSpPr>
            <a:cxnSpLocks noChangeShapeType="1"/>
          </p:cNvCxnSpPr>
          <p:nvPr/>
        </p:nvCxnSpPr>
        <p:spPr bwMode="auto">
          <a:xfrm flipH="1">
            <a:off x="7019925" y="2349500"/>
            <a:ext cx="287338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" name="直線單箭頭接點 103"/>
          <p:cNvCxnSpPr>
            <a:cxnSpLocks noChangeShapeType="1"/>
          </p:cNvCxnSpPr>
          <p:nvPr/>
        </p:nvCxnSpPr>
        <p:spPr bwMode="auto">
          <a:xfrm flipH="1">
            <a:off x="6659563" y="2708275"/>
            <a:ext cx="287337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直線單箭頭接點 103"/>
          <p:cNvCxnSpPr>
            <a:cxnSpLocks noChangeShapeType="1"/>
          </p:cNvCxnSpPr>
          <p:nvPr/>
        </p:nvCxnSpPr>
        <p:spPr bwMode="auto">
          <a:xfrm flipH="1">
            <a:off x="6372225" y="3068638"/>
            <a:ext cx="287338" cy="2873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" name="直線單箭頭接點 103"/>
          <p:cNvCxnSpPr>
            <a:cxnSpLocks noChangeShapeType="1"/>
          </p:cNvCxnSpPr>
          <p:nvPr/>
        </p:nvCxnSpPr>
        <p:spPr bwMode="auto">
          <a:xfrm flipH="1">
            <a:off x="6011863" y="3500438"/>
            <a:ext cx="287337" cy="2873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" name="直線單箭頭接點 103"/>
          <p:cNvCxnSpPr>
            <a:cxnSpLocks noChangeShapeType="1"/>
          </p:cNvCxnSpPr>
          <p:nvPr/>
        </p:nvCxnSpPr>
        <p:spPr bwMode="auto">
          <a:xfrm flipH="1">
            <a:off x="5724525" y="3860800"/>
            <a:ext cx="287338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" name="直線單箭頭接點 103"/>
          <p:cNvCxnSpPr>
            <a:cxnSpLocks noChangeShapeType="1"/>
          </p:cNvCxnSpPr>
          <p:nvPr/>
        </p:nvCxnSpPr>
        <p:spPr bwMode="auto">
          <a:xfrm flipH="1">
            <a:off x="5435600" y="4221163"/>
            <a:ext cx="287338" cy="2873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" name="直線單箭頭接點 103"/>
          <p:cNvCxnSpPr>
            <a:cxnSpLocks noChangeShapeType="1"/>
          </p:cNvCxnSpPr>
          <p:nvPr/>
        </p:nvCxnSpPr>
        <p:spPr bwMode="auto">
          <a:xfrm flipH="1">
            <a:off x="5148263" y="4581525"/>
            <a:ext cx="287337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" name="直線單箭頭接點 103"/>
          <p:cNvCxnSpPr>
            <a:cxnSpLocks noChangeShapeType="1"/>
          </p:cNvCxnSpPr>
          <p:nvPr/>
        </p:nvCxnSpPr>
        <p:spPr bwMode="auto">
          <a:xfrm flipH="1">
            <a:off x="4859338" y="4941888"/>
            <a:ext cx="287337" cy="2873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" name="直線單箭頭接點 103"/>
          <p:cNvCxnSpPr>
            <a:cxnSpLocks noChangeShapeType="1"/>
          </p:cNvCxnSpPr>
          <p:nvPr/>
        </p:nvCxnSpPr>
        <p:spPr bwMode="auto">
          <a:xfrm flipH="1">
            <a:off x="4572000" y="5300663"/>
            <a:ext cx="287338" cy="2873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" name="直線單箭頭接點 121"/>
          <p:cNvCxnSpPr>
            <a:cxnSpLocks noChangeShapeType="1"/>
          </p:cNvCxnSpPr>
          <p:nvPr/>
        </p:nvCxnSpPr>
        <p:spPr bwMode="auto">
          <a:xfrm flipH="1">
            <a:off x="3706813" y="5805488"/>
            <a:ext cx="360362" cy="1444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" name="直線單箭頭接點 121"/>
          <p:cNvCxnSpPr>
            <a:cxnSpLocks noChangeShapeType="1"/>
          </p:cNvCxnSpPr>
          <p:nvPr/>
        </p:nvCxnSpPr>
        <p:spPr bwMode="auto">
          <a:xfrm flipH="1">
            <a:off x="3275013" y="5949950"/>
            <a:ext cx="360362" cy="1444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" name="直線單箭頭接點 121"/>
          <p:cNvCxnSpPr>
            <a:cxnSpLocks noChangeShapeType="1"/>
          </p:cNvCxnSpPr>
          <p:nvPr/>
        </p:nvCxnSpPr>
        <p:spPr bwMode="auto">
          <a:xfrm flipH="1">
            <a:off x="2843213" y="6092825"/>
            <a:ext cx="360362" cy="1444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8596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手繪多邊形 4"/>
          <p:cNvSpPr>
            <a:spLocks/>
          </p:cNvSpPr>
          <p:nvPr/>
        </p:nvSpPr>
        <p:spPr bwMode="auto">
          <a:xfrm rot="11659141">
            <a:off x="5086350" y="476250"/>
            <a:ext cx="2438400" cy="5346700"/>
          </a:xfrm>
          <a:custGeom>
            <a:avLst/>
            <a:gdLst>
              <a:gd name="T0" fmla="*/ 1610105 w 1609345"/>
              <a:gd name="T1" fmla="*/ 0 h 4359858"/>
              <a:gd name="T2" fmla="*/ 1500325 w 1609345"/>
              <a:gd name="T3" fmla="*/ 263277 h 4359858"/>
              <a:gd name="T4" fmla="*/ 1317359 w 1609345"/>
              <a:gd name="T5" fmla="*/ 789831 h 4359858"/>
              <a:gd name="T6" fmla="*/ 1266129 w 1609345"/>
              <a:gd name="T7" fmla="*/ 1192060 h 4359858"/>
              <a:gd name="T8" fmla="*/ 1112438 w 1609345"/>
              <a:gd name="T9" fmla="*/ 1586975 h 4359858"/>
              <a:gd name="T10" fmla="*/ 900195 w 1609345"/>
              <a:gd name="T11" fmla="*/ 2106213 h 4359858"/>
              <a:gd name="T12" fmla="*/ 797734 w 1609345"/>
              <a:gd name="T13" fmla="*/ 2559637 h 4359858"/>
              <a:gd name="T14" fmla="*/ 768459 w 1609345"/>
              <a:gd name="T15" fmla="*/ 2779033 h 4359858"/>
              <a:gd name="T16" fmla="*/ 607449 w 1609345"/>
              <a:gd name="T17" fmla="*/ 2983804 h 4359858"/>
              <a:gd name="T18" fmla="*/ 490352 w 1609345"/>
              <a:gd name="T19" fmla="*/ 3203201 h 4359858"/>
              <a:gd name="T20" fmla="*/ 373252 w 1609345"/>
              <a:gd name="T21" fmla="*/ 3422597 h 4359858"/>
              <a:gd name="T22" fmla="*/ 256153 w 1609345"/>
              <a:gd name="T23" fmla="*/ 3773634 h 4359858"/>
              <a:gd name="T24" fmla="*/ 161012 w 1609345"/>
              <a:gd name="T25" fmla="*/ 3971092 h 4359858"/>
              <a:gd name="T26" fmla="*/ 0 w 1609345"/>
              <a:gd name="T27" fmla="*/ 4358691 h 435985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09345"/>
              <a:gd name="T43" fmla="*/ 0 h 4359858"/>
              <a:gd name="T44" fmla="*/ 1609345 w 1609345"/>
              <a:gd name="T45" fmla="*/ 4359858 h 435985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09345" h="4359858">
                <a:moveTo>
                  <a:pt x="1609345" y="0"/>
                </a:moveTo>
                <a:cubicBezTo>
                  <a:pt x="1544727" y="125578"/>
                  <a:pt x="1548385" y="131673"/>
                  <a:pt x="1499617" y="263347"/>
                </a:cubicBezTo>
                <a:cubicBezTo>
                  <a:pt x="1450849" y="395021"/>
                  <a:pt x="1355751" y="635203"/>
                  <a:pt x="1316737" y="790041"/>
                </a:cubicBezTo>
                <a:cubicBezTo>
                  <a:pt x="1277723" y="944879"/>
                  <a:pt x="1299668" y="1059484"/>
                  <a:pt x="1265531" y="1192377"/>
                </a:cubicBezTo>
                <a:cubicBezTo>
                  <a:pt x="1231394" y="1325270"/>
                  <a:pt x="1172872" y="1434998"/>
                  <a:pt x="1111912" y="1587398"/>
                </a:cubicBezTo>
                <a:cubicBezTo>
                  <a:pt x="1050952" y="1739798"/>
                  <a:pt x="952197" y="1944623"/>
                  <a:pt x="899771" y="2106777"/>
                </a:cubicBezTo>
                <a:cubicBezTo>
                  <a:pt x="847345" y="2268931"/>
                  <a:pt x="819304" y="2448154"/>
                  <a:pt x="797358" y="2560320"/>
                </a:cubicBezTo>
                <a:cubicBezTo>
                  <a:pt x="775412" y="2672486"/>
                  <a:pt x="799796" y="2709062"/>
                  <a:pt x="768097" y="2779776"/>
                </a:cubicBezTo>
                <a:cubicBezTo>
                  <a:pt x="736398" y="2850490"/>
                  <a:pt x="653492" y="2913888"/>
                  <a:pt x="607163" y="2984601"/>
                </a:cubicBezTo>
                <a:cubicBezTo>
                  <a:pt x="560834" y="3055314"/>
                  <a:pt x="490120" y="3204057"/>
                  <a:pt x="490120" y="3204057"/>
                </a:cubicBezTo>
                <a:cubicBezTo>
                  <a:pt x="451105" y="3277209"/>
                  <a:pt x="412090" y="3328415"/>
                  <a:pt x="373076" y="3423513"/>
                </a:cubicBezTo>
                <a:cubicBezTo>
                  <a:pt x="334062" y="3518611"/>
                  <a:pt x="291390" y="3683203"/>
                  <a:pt x="256033" y="3774643"/>
                </a:cubicBezTo>
                <a:cubicBezTo>
                  <a:pt x="220676" y="3866083"/>
                  <a:pt x="203608" y="3874617"/>
                  <a:pt x="160936" y="3972153"/>
                </a:cubicBezTo>
                <a:cubicBezTo>
                  <a:pt x="118264" y="4069689"/>
                  <a:pt x="26822" y="4289144"/>
                  <a:pt x="0" y="4359858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手繪多邊形 6"/>
          <p:cNvSpPr/>
          <p:nvPr/>
        </p:nvSpPr>
        <p:spPr>
          <a:xfrm>
            <a:off x="3876675" y="1409700"/>
            <a:ext cx="3719513" cy="69850"/>
          </a:xfrm>
          <a:custGeom>
            <a:avLst/>
            <a:gdLst>
              <a:gd name="connsiteX0" fmla="*/ 0 w 2918765"/>
              <a:gd name="connsiteY0" fmla="*/ 22672 h 264073"/>
              <a:gd name="connsiteX1" fmla="*/ 248717 w 2918765"/>
              <a:gd name="connsiteY1" fmla="*/ 66563 h 264073"/>
              <a:gd name="connsiteX2" fmla="*/ 607162 w 2918765"/>
              <a:gd name="connsiteY2" fmla="*/ 81193 h 264073"/>
              <a:gd name="connsiteX3" fmla="*/ 892454 w 2918765"/>
              <a:gd name="connsiteY3" fmla="*/ 125085 h 264073"/>
              <a:gd name="connsiteX4" fmla="*/ 1126541 w 2918765"/>
              <a:gd name="connsiteY4" fmla="*/ 168976 h 264073"/>
              <a:gd name="connsiteX5" fmla="*/ 1367942 w 2918765"/>
              <a:gd name="connsiteY5" fmla="*/ 242128 h 264073"/>
              <a:gd name="connsiteX6" fmla="*/ 1587398 w 2918765"/>
              <a:gd name="connsiteY6" fmla="*/ 264073 h 264073"/>
              <a:gd name="connsiteX7" fmla="*/ 1931213 w 2918765"/>
              <a:gd name="connsiteY7" fmla="*/ 242128 h 264073"/>
              <a:gd name="connsiteX8" fmla="*/ 2165299 w 2918765"/>
              <a:gd name="connsiteY8" fmla="*/ 147030 h 264073"/>
              <a:gd name="connsiteX9" fmla="*/ 2333549 w 2918765"/>
              <a:gd name="connsiteY9" fmla="*/ 88509 h 264073"/>
              <a:gd name="connsiteX10" fmla="*/ 2509114 w 2918765"/>
              <a:gd name="connsiteY10" fmla="*/ 37302 h 264073"/>
              <a:gd name="connsiteX11" fmla="*/ 2691994 w 2918765"/>
              <a:gd name="connsiteY11" fmla="*/ 726 h 264073"/>
              <a:gd name="connsiteX12" fmla="*/ 2830982 w 2918765"/>
              <a:gd name="connsiteY12" fmla="*/ 15357 h 264073"/>
              <a:gd name="connsiteX13" fmla="*/ 2918765 w 2918765"/>
              <a:gd name="connsiteY13" fmla="*/ 44617 h 26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8765" h="264073">
                <a:moveTo>
                  <a:pt x="0" y="22672"/>
                </a:moveTo>
                <a:cubicBezTo>
                  <a:pt x="73761" y="39741"/>
                  <a:pt x="147523" y="56810"/>
                  <a:pt x="248717" y="66563"/>
                </a:cubicBezTo>
                <a:cubicBezTo>
                  <a:pt x="349911" y="76316"/>
                  <a:pt x="499873" y="71439"/>
                  <a:pt x="607162" y="81193"/>
                </a:cubicBezTo>
                <a:cubicBezTo>
                  <a:pt x="714451" y="90947"/>
                  <a:pt x="805891" y="110455"/>
                  <a:pt x="892454" y="125085"/>
                </a:cubicBezTo>
                <a:cubicBezTo>
                  <a:pt x="979017" y="139716"/>
                  <a:pt x="1047293" y="149469"/>
                  <a:pt x="1126541" y="168976"/>
                </a:cubicBezTo>
                <a:cubicBezTo>
                  <a:pt x="1205789" y="188483"/>
                  <a:pt x="1291133" y="226279"/>
                  <a:pt x="1367942" y="242128"/>
                </a:cubicBezTo>
                <a:cubicBezTo>
                  <a:pt x="1444751" y="257977"/>
                  <a:pt x="1493520" y="264073"/>
                  <a:pt x="1587398" y="264073"/>
                </a:cubicBezTo>
                <a:cubicBezTo>
                  <a:pt x="1681276" y="264073"/>
                  <a:pt x="1834896" y="261635"/>
                  <a:pt x="1931213" y="242128"/>
                </a:cubicBezTo>
                <a:cubicBezTo>
                  <a:pt x="2027530" y="222621"/>
                  <a:pt x="2098243" y="172633"/>
                  <a:pt x="2165299" y="147030"/>
                </a:cubicBezTo>
                <a:cubicBezTo>
                  <a:pt x="2232355" y="121427"/>
                  <a:pt x="2276247" y="106797"/>
                  <a:pt x="2333549" y="88509"/>
                </a:cubicBezTo>
                <a:cubicBezTo>
                  <a:pt x="2390852" y="70221"/>
                  <a:pt x="2449373" y="51932"/>
                  <a:pt x="2509114" y="37302"/>
                </a:cubicBezTo>
                <a:cubicBezTo>
                  <a:pt x="2568855" y="22672"/>
                  <a:pt x="2638349" y="4384"/>
                  <a:pt x="2691994" y="726"/>
                </a:cubicBezTo>
                <a:cubicBezTo>
                  <a:pt x="2745639" y="-2932"/>
                  <a:pt x="2793187" y="8042"/>
                  <a:pt x="2830982" y="15357"/>
                </a:cubicBezTo>
                <a:cubicBezTo>
                  <a:pt x="2868777" y="22672"/>
                  <a:pt x="2893771" y="33644"/>
                  <a:pt x="2918765" y="44617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3" name="手繪多邊形 2"/>
          <p:cNvSpPr/>
          <p:nvPr/>
        </p:nvSpPr>
        <p:spPr>
          <a:xfrm>
            <a:off x="2903538" y="1455738"/>
            <a:ext cx="1968500" cy="3694112"/>
          </a:xfrm>
          <a:custGeom>
            <a:avLst/>
            <a:gdLst>
              <a:gd name="connsiteX0" fmla="*/ 2302603 w 2302603"/>
              <a:gd name="connsiteY0" fmla="*/ 0 h 5239712"/>
              <a:gd name="connsiteX1" fmla="*/ 2229451 w 2302603"/>
              <a:gd name="connsiteY1" fmla="*/ 124359 h 5239712"/>
              <a:gd name="connsiteX2" fmla="*/ 2185560 w 2302603"/>
              <a:gd name="connsiteY2" fmla="*/ 241402 h 5239712"/>
              <a:gd name="connsiteX3" fmla="*/ 2148984 w 2302603"/>
              <a:gd name="connsiteY3" fmla="*/ 380391 h 5239712"/>
              <a:gd name="connsiteX4" fmla="*/ 2105093 w 2302603"/>
              <a:gd name="connsiteY4" fmla="*/ 585216 h 5239712"/>
              <a:gd name="connsiteX5" fmla="*/ 2105093 w 2302603"/>
              <a:gd name="connsiteY5" fmla="*/ 768096 h 5239712"/>
              <a:gd name="connsiteX6" fmla="*/ 2105093 w 2302603"/>
              <a:gd name="connsiteY6" fmla="*/ 994868 h 5239712"/>
              <a:gd name="connsiteX7" fmla="*/ 2068517 w 2302603"/>
              <a:gd name="connsiteY7" fmla="*/ 1214324 h 5239712"/>
              <a:gd name="connsiteX8" fmla="*/ 1973419 w 2302603"/>
              <a:gd name="connsiteY8" fmla="*/ 1433780 h 5239712"/>
              <a:gd name="connsiteX9" fmla="*/ 1571083 w 2302603"/>
              <a:gd name="connsiteY9" fmla="*/ 1733703 h 5239712"/>
              <a:gd name="connsiteX10" fmla="*/ 1271160 w 2302603"/>
              <a:gd name="connsiteY10" fmla="*/ 2004365 h 5239712"/>
              <a:gd name="connsiteX11" fmla="*/ 1022443 w 2302603"/>
              <a:gd name="connsiteY11" fmla="*/ 2516429 h 5239712"/>
              <a:gd name="connsiteX12" fmla="*/ 1022443 w 2302603"/>
              <a:gd name="connsiteY12" fmla="*/ 2516429 h 5239712"/>
              <a:gd name="connsiteX13" fmla="*/ 839563 w 2302603"/>
              <a:gd name="connsiteY13" fmla="*/ 2809037 h 5239712"/>
              <a:gd name="connsiteX14" fmla="*/ 546955 w 2302603"/>
              <a:gd name="connsiteY14" fmla="*/ 3247949 h 5239712"/>
              <a:gd name="connsiteX15" fmla="*/ 386021 w 2302603"/>
              <a:gd name="connsiteY15" fmla="*/ 3613709 h 5239712"/>
              <a:gd name="connsiteX16" fmla="*/ 181195 w 2302603"/>
              <a:gd name="connsiteY16" fmla="*/ 4074567 h 5239712"/>
              <a:gd name="connsiteX17" fmla="*/ 137304 w 2302603"/>
              <a:gd name="connsiteY17" fmla="*/ 4250132 h 5239712"/>
              <a:gd name="connsiteX18" fmla="*/ 100728 w 2302603"/>
              <a:gd name="connsiteY18" fmla="*/ 4484218 h 5239712"/>
              <a:gd name="connsiteX19" fmla="*/ 86098 w 2302603"/>
              <a:gd name="connsiteY19" fmla="*/ 4703674 h 5239712"/>
              <a:gd name="connsiteX20" fmla="*/ 64152 w 2302603"/>
              <a:gd name="connsiteY20" fmla="*/ 4974336 h 5239712"/>
              <a:gd name="connsiteX21" fmla="*/ 5631 w 2302603"/>
              <a:gd name="connsiteY21" fmla="*/ 5201108 h 5239712"/>
              <a:gd name="connsiteX22" fmla="*/ 5631 w 2302603"/>
              <a:gd name="connsiteY22" fmla="*/ 5237684 h 5239712"/>
              <a:gd name="connsiteX0" fmla="*/ 2302603 w 2302603"/>
              <a:gd name="connsiteY0" fmla="*/ 0 h 5239712"/>
              <a:gd name="connsiteX1" fmla="*/ 2229451 w 2302603"/>
              <a:gd name="connsiteY1" fmla="*/ 124359 h 5239712"/>
              <a:gd name="connsiteX2" fmla="*/ 2148984 w 2302603"/>
              <a:gd name="connsiteY2" fmla="*/ 380391 h 5239712"/>
              <a:gd name="connsiteX3" fmla="*/ 2105093 w 2302603"/>
              <a:gd name="connsiteY3" fmla="*/ 585216 h 5239712"/>
              <a:gd name="connsiteX4" fmla="*/ 2105093 w 2302603"/>
              <a:gd name="connsiteY4" fmla="*/ 768096 h 5239712"/>
              <a:gd name="connsiteX5" fmla="*/ 2105093 w 2302603"/>
              <a:gd name="connsiteY5" fmla="*/ 994868 h 5239712"/>
              <a:gd name="connsiteX6" fmla="*/ 2068517 w 2302603"/>
              <a:gd name="connsiteY6" fmla="*/ 1214324 h 5239712"/>
              <a:gd name="connsiteX7" fmla="*/ 1973419 w 2302603"/>
              <a:gd name="connsiteY7" fmla="*/ 1433780 h 5239712"/>
              <a:gd name="connsiteX8" fmla="*/ 1571083 w 2302603"/>
              <a:gd name="connsiteY8" fmla="*/ 1733703 h 5239712"/>
              <a:gd name="connsiteX9" fmla="*/ 1271160 w 2302603"/>
              <a:gd name="connsiteY9" fmla="*/ 2004365 h 5239712"/>
              <a:gd name="connsiteX10" fmla="*/ 1022443 w 2302603"/>
              <a:gd name="connsiteY10" fmla="*/ 2516429 h 5239712"/>
              <a:gd name="connsiteX11" fmla="*/ 1022443 w 2302603"/>
              <a:gd name="connsiteY11" fmla="*/ 2516429 h 5239712"/>
              <a:gd name="connsiteX12" fmla="*/ 839563 w 2302603"/>
              <a:gd name="connsiteY12" fmla="*/ 2809037 h 5239712"/>
              <a:gd name="connsiteX13" fmla="*/ 546955 w 2302603"/>
              <a:gd name="connsiteY13" fmla="*/ 3247949 h 5239712"/>
              <a:gd name="connsiteX14" fmla="*/ 386021 w 2302603"/>
              <a:gd name="connsiteY14" fmla="*/ 3613709 h 5239712"/>
              <a:gd name="connsiteX15" fmla="*/ 181195 w 2302603"/>
              <a:gd name="connsiteY15" fmla="*/ 4074567 h 5239712"/>
              <a:gd name="connsiteX16" fmla="*/ 137304 w 2302603"/>
              <a:gd name="connsiteY16" fmla="*/ 4250132 h 5239712"/>
              <a:gd name="connsiteX17" fmla="*/ 100728 w 2302603"/>
              <a:gd name="connsiteY17" fmla="*/ 4484218 h 5239712"/>
              <a:gd name="connsiteX18" fmla="*/ 86098 w 2302603"/>
              <a:gd name="connsiteY18" fmla="*/ 4703674 h 5239712"/>
              <a:gd name="connsiteX19" fmla="*/ 64152 w 2302603"/>
              <a:gd name="connsiteY19" fmla="*/ 4974336 h 5239712"/>
              <a:gd name="connsiteX20" fmla="*/ 5631 w 2302603"/>
              <a:gd name="connsiteY20" fmla="*/ 5201108 h 5239712"/>
              <a:gd name="connsiteX21" fmla="*/ 5631 w 2302603"/>
              <a:gd name="connsiteY21" fmla="*/ 5237684 h 5239712"/>
              <a:gd name="connsiteX0" fmla="*/ 2302603 w 2302603"/>
              <a:gd name="connsiteY0" fmla="*/ 0 h 5239712"/>
              <a:gd name="connsiteX1" fmla="*/ 2148984 w 2302603"/>
              <a:gd name="connsiteY1" fmla="*/ 380391 h 5239712"/>
              <a:gd name="connsiteX2" fmla="*/ 2105093 w 2302603"/>
              <a:gd name="connsiteY2" fmla="*/ 585216 h 5239712"/>
              <a:gd name="connsiteX3" fmla="*/ 2105093 w 2302603"/>
              <a:gd name="connsiteY3" fmla="*/ 768096 h 5239712"/>
              <a:gd name="connsiteX4" fmla="*/ 2105093 w 2302603"/>
              <a:gd name="connsiteY4" fmla="*/ 994868 h 5239712"/>
              <a:gd name="connsiteX5" fmla="*/ 2068517 w 2302603"/>
              <a:gd name="connsiteY5" fmla="*/ 1214324 h 5239712"/>
              <a:gd name="connsiteX6" fmla="*/ 1973419 w 2302603"/>
              <a:gd name="connsiteY6" fmla="*/ 1433780 h 5239712"/>
              <a:gd name="connsiteX7" fmla="*/ 1571083 w 2302603"/>
              <a:gd name="connsiteY7" fmla="*/ 1733703 h 5239712"/>
              <a:gd name="connsiteX8" fmla="*/ 1271160 w 2302603"/>
              <a:gd name="connsiteY8" fmla="*/ 2004365 h 5239712"/>
              <a:gd name="connsiteX9" fmla="*/ 1022443 w 2302603"/>
              <a:gd name="connsiteY9" fmla="*/ 2516429 h 5239712"/>
              <a:gd name="connsiteX10" fmla="*/ 1022443 w 2302603"/>
              <a:gd name="connsiteY10" fmla="*/ 2516429 h 5239712"/>
              <a:gd name="connsiteX11" fmla="*/ 839563 w 2302603"/>
              <a:gd name="connsiteY11" fmla="*/ 2809037 h 5239712"/>
              <a:gd name="connsiteX12" fmla="*/ 546955 w 2302603"/>
              <a:gd name="connsiteY12" fmla="*/ 3247949 h 5239712"/>
              <a:gd name="connsiteX13" fmla="*/ 386021 w 2302603"/>
              <a:gd name="connsiteY13" fmla="*/ 3613709 h 5239712"/>
              <a:gd name="connsiteX14" fmla="*/ 181195 w 2302603"/>
              <a:gd name="connsiteY14" fmla="*/ 4074567 h 5239712"/>
              <a:gd name="connsiteX15" fmla="*/ 137304 w 2302603"/>
              <a:gd name="connsiteY15" fmla="*/ 4250132 h 5239712"/>
              <a:gd name="connsiteX16" fmla="*/ 100728 w 2302603"/>
              <a:gd name="connsiteY16" fmla="*/ 4484218 h 5239712"/>
              <a:gd name="connsiteX17" fmla="*/ 86098 w 2302603"/>
              <a:gd name="connsiteY17" fmla="*/ 4703674 h 5239712"/>
              <a:gd name="connsiteX18" fmla="*/ 64152 w 2302603"/>
              <a:gd name="connsiteY18" fmla="*/ 4974336 h 5239712"/>
              <a:gd name="connsiteX19" fmla="*/ 5631 w 2302603"/>
              <a:gd name="connsiteY19" fmla="*/ 5201108 h 5239712"/>
              <a:gd name="connsiteX20" fmla="*/ 5631 w 2302603"/>
              <a:gd name="connsiteY20" fmla="*/ 5237684 h 5239712"/>
              <a:gd name="connsiteX0" fmla="*/ 2148984 w 2148984"/>
              <a:gd name="connsiteY0" fmla="*/ 0 h 4859321"/>
              <a:gd name="connsiteX1" fmla="*/ 2105093 w 2148984"/>
              <a:gd name="connsiteY1" fmla="*/ 204825 h 4859321"/>
              <a:gd name="connsiteX2" fmla="*/ 2105093 w 2148984"/>
              <a:gd name="connsiteY2" fmla="*/ 387705 h 4859321"/>
              <a:gd name="connsiteX3" fmla="*/ 2105093 w 2148984"/>
              <a:gd name="connsiteY3" fmla="*/ 614477 h 4859321"/>
              <a:gd name="connsiteX4" fmla="*/ 2068517 w 2148984"/>
              <a:gd name="connsiteY4" fmla="*/ 833933 h 4859321"/>
              <a:gd name="connsiteX5" fmla="*/ 1973419 w 2148984"/>
              <a:gd name="connsiteY5" fmla="*/ 1053389 h 4859321"/>
              <a:gd name="connsiteX6" fmla="*/ 1571083 w 2148984"/>
              <a:gd name="connsiteY6" fmla="*/ 1353312 h 4859321"/>
              <a:gd name="connsiteX7" fmla="*/ 1271160 w 2148984"/>
              <a:gd name="connsiteY7" fmla="*/ 1623974 h 4859321"/>
              <a:gd name="connsiteX8" fmla="*/ 1022443 w 2148984"/>
              <a:gd name="connsiteY8" fmla="*/ 2136038 h 4859321"/>
              <a:gd name="connsiteX9" fmla="*/ 1022443 w 2148984"/>
              <a:gd name="connsiteY9" fmla="*/ 2136038 h 4859321"/>
              <a:gd name="connsiteX10" fmla="*/ 839563 w 2148984"/>
              <a:gd name="connsiteY10" fmla="*/ 2428646 h 4859321"/>
              <a:gd name="connsiteX11" fmla="*/ 546955 w 2148984"/>
              <a:gd name="connsiteY11" fmla="*/ 2867558 h 4859321"/>
              <a:gd name="connsiteX12" fmla="*/ 386021 w 2148984"/>
              <a:gd name="connsiteY12" fmla="*/ 3233318 h 4859321"/>
              <a:gd name="connsiteX13" fmla="*/ 181195 w 2148984"/>
              <a:gd name="connsiteY13" fmla="*/ 3694176 h 4859321"/>
              <a:gd name="connsiteX14" fmla="*/ 137304 w 2148984"/>
              <a:gd name="connsiteY14" fmla="*/ 3869741 h 4859321"/>
              <a:gd name="connsiteX15" fmla="*/ 100728 w 2148984"/>
              <a:gd name="connsiteY15" fmla="*/ 4103827 h 4859321"/>
              <a:gd name="connsiteX16" fmla="*/ 86098 w 2148984"/>
              <a:gd name="connsiteY16" fmla="*/ 4323283 h 4859321"/>
              <a:gd name="connsiteX17" fmla="*/ 64152 w 2148984"/>
              <a:gd name="connsiteY17" fmla="*/ 4593945 h 4859321"/>
              <a:gd name="connsiteX18" fmla="*/ 5631 w 2148984"/>
              <a:gd name="connsiteY18" fmla="*/ 4820717 h 4859321"/>
              <a:gd name="connsiteX19" fmla="*/ 5631 w 2148984"/>
              <a:gd name="connsiteY19" fmla="*/ 4857293 h 4859321"/>
              <a:gd name="connsiteX0" fmla="*/ 2143353 w 2143353"/>
              <a:gd name="connsiteY0" fmla="*/ 0 h 4820717"/>
              <a:gd name="connsiteX1" fmla="*/ 2099462 w 2143353"/>
              <a:gd name="connsiteY1" fmla="*/ 204825 h 4820717"/>
              <a:gd name="connsiteX2" fmla="*/ 2099462 w 2143353"/>
              <a:gd name="connsiteY2" fmla="*/ 387705 h 4820717"/>
              <a:gd name="connsiteX3" fmla="*/ 2099462 w 2143353"/>
              <a:gd name="connsiteY3" fmla="*/ 614477 h 4820717"/>
              <a:gd name="connsiteX4" fmla="*/ 2062886 w 2143353"/>
              <a:gd name="connsiteY4" fmla="*/ 833933 h 4820717"/>
              <a:gd name="connsiteX5" fmla="*/ 1967788 w 2143353"/>
              <a:gd name="connsiteY5" fmla="*/ 1053389 h 4820717"/>
              <a:gd name="connsiteX6" fmla="*/ 1565452 w 2143353"/>
              <a:gd name="connsiteY6" fmla="*/ 1353312 h 4820717"/>
              <a:gd name="connsiteX7" fmla="*/ 1265529 w 2143353"/>
              <a:gd name="connsiteY7" fmla="*/ 1623974 h 4820717"/>
              <a:gd name="connsiteX8" fmla="*/ 1016812 w 2143353"/>
              <a:gd name="connsiteY8" fmla="*/ 2136038 h 4820717"/>
              <a:gd name="connsiteX9" fmla="*/ 1016812 w 2143353"/>
              <a:gd name="connsiteY9" fmla="*/ 2136038 h 4820717"/>
              <a:gd name="connsiteX10" fmla="*/ 833932 w 2143353"/>
              <a:gd name="connsiteY10" fmla="*/ 2428646 h 4820717"/>
              <a:gd name="connsiteX11" fmla="*/ 541324 w 2143353"/>
              <a:gd name="connsiteY11" fmla="*/ 2867558 h 4820717"/>
              <a:gd name="connsiteX12" fmla="*/ 380390 w 2143353"/>
              <a:gd name="connsiteY12" fmla="*/ 3233318 h 4820717"/>
              <a:gd name="connsiteX13" fmla="*/ 175564 w 2143353"/>
              <a:gd name="connsiteY13" fmla="*/ 3694176 h 4820717"/>
              <a:gd name="connsiteX14" fmla="*/ 131673 w 2143353"/>
              <a:gd name="connsiteY14" fmla="*/ 3869741 h 4820717"/>
              <a:gd name="connsiteX15" fmla="*/ 95097 w 2143353"/>
              <a:gd name="connsiteY15" fmla="*/ 4103827 h 4820717"/>
              <a:gd name="connsiteX16" fmla="*/ 80467 w 2143353"/>
              <a:gd name="connsiteY16" fmla="*/ 4323283 h 4820717"/>
              <a:gd name="connsiteX17" fmla="*/ 58521 w 2143353"/>
              <a:gd name="connsiteY17" fmla="*/ 4593945 h 4820717"/>
              <a:gd name="connsiteX18" fmla="*/ 0 w 2143353"/>
              <a:gd name="connsiteY18" fmla="*/ 4820717 h 4820717"/>
              <a:gd name="connsiteX0" fmla="*/ 2084832 w 2084832"/>
              <a:gd name="connsiteY0" fmla="*/ 0 h 4593945"/>
              <a:gd name="connsiteX1" fmla="*/ 2040941 w 2084832"/>
              <a:gd name="connsiteY1" fmla="*/ 204825 h 4593945"/>
              <a:gd name="connsiteX2" fmla="*/ 2040941 w 2084832"/>
              <a:gd name="connsiteY2" fmla="*/ 387705 h 4593945"/>
              <a:gd name="connsiteX3" fmla="*/ 2040941 w 2084832"/>
              <a:gd name="connsiteY3" fmla="*/ 614477 h 4593945"/>
              <a:gd name="connsiteX4" fmla="*/ 2004365 w 2084832"/>
              <a:gd name="connsiteY4" fmla="*/ 833933 h 4593945"/>
              <a:gd name="connsiteX5" fmla="*/ 1909267 w 2084832"/>
              <a:gd name="connsiteY5" fmla="*/ 1053389 h 4593945"/>
              <a:gd name="connsiteX6" fmla="*/ 1506931 w 2084832"/>
              <a:gd name="connsiteY6" fmla="*/ 1353312 h 4593945"/>
              <a:gd name="connsiteX7" fmla="*/ 1207008 w 2084832"/>
              <a:gd name="connsiteY7" fmla="*/ 1623974 h 4593945"/>
              <a:gd name="connsiteX8" fmla="*/ 958291 w 2084832"/>
              <a:gd name="connsiteY8" fmla="*/ 2136038 h 4593945"/>
              <a:gd name="connsiteX9" fmla="*/ 958291 w 2084832"/>
              <a:gd name="connsiteY9" fmla="*/ 2136038 h 4593945"/>
              <a:gd name="connsiteX10" fmla="*/ 775411 w 2084832"/>
              <a:gd name="connsiteY10" fmla="*/ 2428646 h 4593945"/>
              <a:gd name="connsiteX11" fmla="*/ 482803 w 2084832"/>
              <a:gd name="connsiteY11" fmla="*/ 2867558 h 4593945"/>
              <a:gd name="connsiteX12" fmla="*/ 321869 w 2084832"/>
              <a:gd name="connsiteY12" fmla="*/ 3233318 h 4593945"/>
              <a:gd name="connsiteX13" fmla="*/ 117043 w 2084832"/>
              <a:gd name="connsiteY13" fmla="*/ 3694176 h 4593945"/>
              <a:gd name="connsiteX14" fmla="*/ 73152 w 2084832"/>
              <a:gd name="connsiteY14" fmla="*/ 3869741 h 4593945"/>
              <a:gd name="connsiteX15" fmla="*/ 36576 w 2084832"/>
              <a:gd name="connsiteY15" fmla="*/ 4103827 h 4593945"/>
              <a:gd name="connsiteX16" fmla="*/ 21946 w 2084832"/>
              <a:gd name="connsiteY16" fmla="*/ 4323283 h 4593945"/>
              <a:gd name="connsiteX17" fmla="*/ 0 w 2084832"/>
              <a:gd name="connsiteY17" fmla="*/ 4593945 h 4593945"/>
              <a:gd name="connsiteX0" fmla="*/ 2062886 w 2062886"/>
              <a:gd name="connsiteY0" fmla="*/ 0 h 4323283"/>
              <a:gd name="connsiteX1" fmla="*/ 2018995 w 2062886"/>
              <a:gd name="connsiteY1" fmla="*/ 204825 h 4323283"/>
              <a:gd name="connsiteX2" fmla="*/ 2018995 w 2062886"/>
              <a:gd name="connsiteY2" fmla="*/ 387705 h 4323283"/>
              <a:gd name="connsiteX3" fmla="*/ 2018995 w 2062886"/>
              <a:gd name="connsiteY3" fmla="*/ 614477 h 4323283"/>
              <a:gd name="connsiteX4" fmla="*/ 1982419 w 2062886"/>
              <a:gd name="connsiteY4" fmla="*/ 833933 h 4323283"/>
              <a:gd name="connsiteX5" fmla="*/ 1887321 w 2062886"/>
              <a:gd name="connsiteY5" fmla="*/ 1053389 h 4323283"/>
              <a:gd name="connsiteX6" fmla="*/ 1484985 w 2062886"/>
              <a:gd name="connsiteY6" fmla="*/ 1353312 h 4323283"/>
              <a:gd name="connsiteX7" fmla="*/ 1185062 w 2062886"/>
              <a:gd name="connsiteY7" fmla="*/ 1623974 h 4323283"/>
              <a:gd name="connsiteX8" fmla="*/ 936345 w 2062886"/>
              <a:gd name="connsiteY8" fmla="*/ 2136038 h 4323283"/>
              <a:gd name="connsiteX9" fmla="*/ 936345 w 2062886"/>
              <a:gd name="connsiteY9" fmla="*/ 2136038 h 4323283"/>
              <a:gd name="connsiteX10" fmla="*/ 753465 w 2062886"/>
              <a:gd name="connsiteY10" fmla="*/ 2428646 h 4323283"/>
              <a:gd name="connsiteX11" fmla="*/ 460857 w 2062886"/>
              <a:gd name="connsiteY11" fmla="*/ 2867558 h 4323283"/>
              <a:gd name="connsiteX12" fmla="*/ 299923 w 2062886"/>
              <a:gd name="connsiteY12" fmla="*/ 3233318 h 4323283"/>
              <a:gd name="connsiteX13" fmla="*/ 95097 w 2062886"/>
              <a:gd name="connsiteY13" fmla="*/ 3694176 h 4323283"/>
              <a:gd name="connsiteX14" fmla="*/ 51206 w 2062886"/>
              <a:gd name="connsiteY14" fmla="*/ 3869741 h 4323283"/>
              <a:gd name="connsiteX15" fmla="*/ 14630 w 2062886"/>
              <a:gd name="connsiteY15" fmla="*/ 4103827 h 4323283"/>
              <a:gd name="connsiteX16" fmla="*/ 0 w 2062886"/>
              <a:gd name="connsiteY16" fmla="*/ 4323283 h 4323283"/>
              <a:gd name="connsiteX0" fmla="*/ 2048256 w 2048256"/>
              <a:gd name="connsiteY0" fmla="*/ 0 h 4103827"/>
              <a:gd name="connsiteX1" fmla="*/ 2004365 w 2048256"/>
              <a:gd name="connsiteY1" fmla="*/ 204825 h 4103827"/>
              <a:gd name="connsiteX2" fmla="*/ 2004365 w 2048256"/>
              <a:gd name="connsiteY2" fmla="*/ 387705 h 4103827"/>
              <a:gd name="connsiteX3" fmla="*/ 2004365 w 2048256"/>
              <a:gd name="connsiteY3" fmla="*/ 614477 h 4103827"/>
              <a:gd name="connsiteX4" fmla="*/ 1967789 w 2048256"/>
              <a:gd name="connsiteY4" fmla="*/ 833933 h 4103827"/>
              <a:gd name="connsiteX5" fmla="*/ 1872691 w 2048256"/>
              <a:gd name="connsiteY5" fmla="*/ 1053389 h 4103827"/>
              <a:gd name="connsiteX6" fmla="*/ 1470355 w 2048256"/>
              <a:gd name="connsiteY6" fmla="*/ 1353312 h 4103827"/>
              <a:gd name="connsiteX7" fmla="*/ 1170432 w 2048256"/>
              <a:gd name="connsiteY7" fmla="*/ 1623974 h 4103827"/>
              <a:gd name="connsiteX8" fmla="*/ 921715 w 2048256"/>
              <a:gd name="connsiteY8" fmla="*/ 2136038 h 4103827"/>
              <a:gd name="connsiteX9" fmla="*/ 921715 w 2048256"/>
              <a:gd name="connsiteY9" fmla="*/ 2136038 h 4103827"/>
              <a:gd name="connsiteX10" fmla="*/ 738835 w 2048256"/>
              <a:gd name="connsiteY10" fmla="*/ 2428646 h 4103827"/>
              <a:gd name="connsiteX11" fmla="*/ 446227 w 2048256"/>
              <a:gd name="connsiteY11" fmla="*/ 2867558 h 4103827"/>
              <a:gd name="connsiteX12" fmla="*/ 285293 w 2048256"/>
              <a:gd name="connsiteY12" fmla="*/ 3233318 h 4103827"/>
              <a:gd name="connsiteX13" fmla="*/ 80467 w 2048256"/>
              <a:gd name="connsiteY13" fmla="*/ 3694176 h 4103827"/>
              <a:gd name="connsiteX14" fmla="*/ 36576 w 2048256"/>
              <a:gd name="connsiteY14" fmla="*/ 3869741 h 4103827"/>
              <a:gd name="connsiteX15" fmla="*/ 0 w 2048256"/>
              <a:gd name="connsiteY15" fmla="*/ 4103827 h 4103827"/>
              <a:gd name="connsiteX0" fmla="*/ 2011680 w 2011680"/>
              <a:gd name="connsiteY0" fmla="*/ 0 h 3869741"/>
              <a:gd name="connsiteX1" fmla="*/ 1967789 w 2011680"/>
              <a:gd name="connsiteY1" fmla="*/ 204825 h 3869741"/>
              <a:gd name="connsiteX2" fmla="*/ 1967789 w 2011680"/>
              <a:gd name="connsiteY2" fmla="*/ 387705 h 3869741"/>
              <a:gd name="connsiteX3" fmla="*/ 1967789 w 2011680"/>
              <a:gd name="connsiteY3" fmla="*/ 614477 h 3869741"/>
              <a:gd name="connsiteX4" fmla="*/ 1931213 w 2011680"/>
              <a:gd name="connsiteY4" fmla="*/ 833933 h 3869741"/>
              <a:gd name="connsiteX5" fmla="*/ 1836115 w 2011680"/>
              <a:gd name="connsiteY5" fmla="*/ 1053389 h 3869741"/>
              <a:gd name="connsiteX6" fmla="*/ 1433779 w 2011680"/>
              <a:gd name="connsiteY6" fmla="*/ 1353312 h 3869741"/>
              <a:gd name="connsiteX7" fmla="*/ 1133856 w 2011680"/>
              <a:gd name="connsiteY7" fmla="*/ 1623974 h 3869741"/>
              <a:gd name="connsiteX8" fmla="*/ 885139 w 2011680"/>
              <a:gd name="connsiteY8" fmla="*/ 2136038 h 3869741"/>
              <a:gd name="connsiteX9" fmla="*/ 885139 w 2011680"/>
              <a:gd name="connsiteY9" fmla="*/ 2136038 h 3869741"/>
              <a:gd name="connsiteX10" fmla="*/ 702259 w 2011680"/>
              <a:gd name="connsiteY10" fmla="*/ 2428646 h 3869741"/>
              <a:gd name="connsiteX11" fmla="*/ 409651 w 2011680"/>
              <a:gd name="connsiteY11" fmla="*/ 2867558 h 3869741"/>
              <a:gd name="connsiteX12" fmla="*/ 248717 w 2011680"/>
              <a:gd name="connsiteY12" fmla="*/ 3233318 h 3869741"/>
              <a:gd name="connsiteX13" fmla="*/ 43891 w 2011680"/>
              <a:gd name="connsiteY13" fmla="*/ 3694176 h 3869741"/>
              <a:gd name="connsiteX14" fmla="*/ 0 w 2011680"/>
              <a:gd name="connsiteY14" fmla="*/ 3869741 h 3869741"/>
              <a:gd name="connsiteX0" fmla="*/ 1967789 w 1967789"/>
              <a:gd name="connsiteY0" fmla="*/ 0 h 3694176"/>
              <a:gd name="connsiteX1" fmla="*/ 1923898 w 1967789"/>
              <a:gd name="connsiteY1" fmla="*/ 204825 h 3694176"/>
              <a:gd name="connsiteX2" fmla="*/ 1923898 w 1967789"/>
              <a:gd name="connsiteY2" fmla="*/ 387705 h 3694176"/>
              <a:gd name="connsiteX3" fmla="*/ 1923898 w 1967789"/>
              <a:gd name="connsiteY3" fmla="*/ 614477 h 3694176"/>
              <a:gd name="connsiteX4" fmla="*/ 1887322 w 1967789"/>
              <a:gd name="connsiteY4" fmla="*/ 833933 h 3694176"/>
              <a:gd name="connsiteX5" fmla="*/ 1792224 w 1967789"/>
              <a:gd name="connsiteY5" fmla="*/ 1053389 h 3694176"/>
              <a:gd name="connsiteX6" fmla="*/ 1389888 w 1967789"/>
              <a:gd name="connsiteY6" fmla="*/ 1353312 h 3694176"/>
              <a:gd name="connsiteX7" fmla="*/ 1089965 w 1967789"/>
              <a:gd name="connsiteY7" fmla="*/ 1623974 h 3694176"/>
              <a:gd name="connsiteX8" fmla="*/ 841248 w 1967789"/>
              <a:gd name="connsiteY8" fmla="*/ 2136038 h 3694176"/>
              <a:gd name="connsiteX9" fmla="*/ 841248 w 1967789"/>
              <a:gd name="connsiteY9" fmla="*/ 2136038 h 3694176"/>
              <a:gd name="connsiteX10" fmla="*/ 658368 w 1967789"/>
              <a:gd name="connsiteY10" fmla="*/ 2428646 h 3694176"/>
              <a:gd name="connsiteX11" fmla="*/ 365760 w 1967789"/>
              <a:gd name="connsiteY11" fmla="*/ 2867558 h 3694176"/>
              <a:gd name="connsiteX12" fmla="*/ 204826 w 1967789"/>
              <a:gd name="connsiteY12" fmla="*/ 3233318 h 3694176"/>
              <a:gd name="connsiteX13" fmla="*/ 0 w 1967789"/>
              <a:gd name="connsiteY13" fmla="*/ 3694176 h 369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7789" h="3694176">
                <a:moveTo>
                  <a:pt x="1967789" y="0"/>
                </a:moveTo>
                <a:cubicBezTo>
                  <a:pt x="1934871" y="97536"/>
                  <a:pt x="1931213" y="140208"/>
                  <a:pt x="1923898" y="204825"/>
                </a:cubicBezTo>
                <a:cubicBezTo>
                  <a:pt x="1916583" y="269443"/>
                  <a:pt x="1923898" y="387705"/>
                  <a:pt x="1923898" y="387705"/>
                </a:cubicBezTo>
                <a:cubicBezTo>
                  <a:pt x="1923898" y="455980"/>
                  <a:pt x="1929994" y="540106"/>
                  <a:pt x="1923898" y="614477"/>
                </a:cubicBezTo>
                <a:cubicBezTo>
                  <a:pt x="1917802" y="688848"/>
                  <a:pt x="1909268" y="760781"/>
                  <a:pt x="1887322" y="833933"/>
                </a:cubicBezTo>
                <a:cubicBezTo>
                  <a:pt x="1865376" y="907085"/>
                  <a:pt x="1875130" y="966826"/>
                  <a:pt x="1792224" y="1053389"/>
                </a:cubicBezTo>
                <a:cubicBezTo>
                  <a:pt x="1709318" y="1139952"/>
                  <a:pt x="1506931" y="1258215"/>
                  <a:pt x="1389888" y="1353312"/>
                </a:cubicBezTo>
                <a:cubicBezTo>
                  <a:pt x="1272845" y="1448409"/>
                  <a:pt x="1181405" y="1493520"/>
                  <a:pt x="1089965" y="1623974"/>
                </a:cubicBezTo>
                <a:cubicBezTo>
                  <a:pt x="998525" y="1754428"/>
                  <a:pt x="841248" y="2136038"/>
                  <a:pt x="841248" y="2136038"/>
                </a:cubicBezTo>
                <a:lnTo>
                  <a:pt x="841248" y="2136038"/>
                </a:lnTo>
                <a:cubicBezTo>
                  <a:pt x="810768" y="2184806"/>
                  <a:pt x="737616" y="2306726"/>
                  <a:pt x="658368" y="2428646"/>
                </a:cubicBezTo>
                <a:cubicBezTo>
                  <a:pt x="579120" y="2550566"/>
                  <a:pt x="441350" y="2733446"/>
                  <a:pt x="365760" y="2867558"/>
                </a:cubicBezTo>
                <a:cubicBezTo>
                  <a:pt x="290170" y="3001670"/>
                  <a:pt x="265786" y="3095548"/>
                  <a:pt x="204826" y="3233318"/>
                </a:cubicBezTo>
                <a:cubicBezTo>
                  <a:pt x="143866" y="3371088"/>
                  <a:pt x="41453" y="3588105"/>
                  <a:pt x="0" y="3694176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7109" name="橢圓 14"/>
          <p:cNvSpPr>
            <a:spLocks noChangeArrowheads="1"/>
          </p:cNvSpPr>
          <p:nvPr/>
        </p:nvSpPr>
        <p:spPr bwMode="auto">
          <a:xfrm>
            <a:off x="3348038" y="400526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7110" name="橢圓 14"/>
          <p:cNvSpPr>
            <a:spLocks noChangeArrowheads="1"/>
          </p:cNvSpPr>
          <p:nvPr/>
        </p:nvSpPr>
        <p:spPr bwMode="auto">
          <a:xfrm>
            <a:off x="6227763" y="141287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7" name="手繪多邊形 16"/>
          <p:cNvSpPr/>
          <p:nvPr/>
        </p:nvSpPr>
        <p:spPr>
          <a:xfrm>
            <a:off x="2727325" y="5216525"/>
            <a:ext cx="184150" cy="1206500"/>
          </a:xfrm>
          <a:custGeom>
            <a:avLst/>
            <a:gdLst>
              <a:gd name="connsiteX0" fmla="*/ 110642 w 112753"/>
              <a:gd name="connsiteY0" fmla="*/ 0 h 1141171"/>
              <a:gd name="connsiteX1" fmla="*/ 110642 w 112753"/>
              <a:gd name="connsiteY1" fmla="*/ 124358 h 1141171"/>
              <a:gd name="connsiteX2" fmla="*/ 88696 w 112753"/>
              <a:gd name="connsiteY2" fmla="*/ 285292 h 1141171"/>
              <a:gd name="connsiteX3" fmla="*/ 103326 w 112753"/>
              <a:gd name="connsiteY3" fmla="*/ 431596 h 1141171"/>
              <a:gd name="connsiteX4" fmla="*/ 88696 w 112753"/>
              <a:gd name="connsiteY4" fmla="*/ 482803 h 1141171"/>
              <a:gd name="connsiteX5" fmla="*/ 44805 w 112753"/>
              <a:gd name="connsiteY5" fmla="*/ 768096 h 1141171"/>
              <a:gd name="connsiteX6" fmla="*/ 8229 w 112753"/>
              <a:gd name="connsiteY6" fmla="*/ 921715 h 1141171"/>
              <a:gd name="connsiteX7" fmla="*/ 914 w 112753"/>
              <a:gd name="connsiteY7" fmla="*/ 1097280 h 1141171"/>
              <a:gd name="connsiteX8" fmla="*/ 22859 w 112753"/>
              <a:gd name="connsiteY8" fmla="*/ 1141171 h 1141171"/>
              <a:gd name="connsiteX0" fmla="*/ 183794 w 183835"/>
              <a:gd name="connsiteY0" fmla="*/ 0 h 1250899"/>
              <a:gd name="connsiteX1" fmla="*/ 110642 w 183835"/>
              <a:gd name="connsiteY1" fmla="*/ 234086 h 1250899"/>
              <a:gd name="connsiteX2" fmla="*/ 88696 w 183835"/>
              <a:gd name="connsiteY2" fmla="*/ 395020 h 1250899"/>
              <a:gd name="connsiteX3" fmla="*/ 103326 w 183835"/>
              <a:gd name="connsiteY3" fmla="*/ 541324 h 1250899"/>
              <a:gd name="connsiteX4" fmla="*/ 88696 w 183835"/>
              <a:gd name="connsiteY4" fmla="*/ 592531 h 1250899"/>
              <a:gd name="connsiteX5" fmla="*/ 44805 w 183835"/>
              <a:gd name="connsiteY5" fmla="*/ 877824 h 1250899"/>
              <a:gd name="connsiteX6" fmla="*/ 8229 w 183835"/>
              <a:gd name="connsiteY6" fmla="*/ 1031443 h 1250899"/>
              <a:gd name="connsiteX7" fmla="*/ 914 w 183835"/>
              <a:gd name="connsiteY7" fmla="*/ 1207008 h 1250899"/>
              <a:gd name="connsiteX8" fmla="*/ 22859 w 183835"/>
              <a:gd name="connsiteY8" fmla="*/ 1250899 h 1250899"/>
              <a:gd name="connsiteX0" fmla="*/ 183794 w 183835"/>
              <a:gd name="connsiteY0" fmla="*/ 0 h 1250899"/>
              <a:gd name="connsiteX1" fmla="*/ 110642 w 183835"/>
              <a:gd name="connsiteY1" fmla="*/ 234086 h 1250899"/>
              <a:gd name="connsiteX2" fmla="*/ 88696 w 183835"/>
              <a:gd name="connsiteY2" fmla="*/ 395020 h 1250899"/>
              <a:gd name="connsiteX3" fmla="*/ 88696 w 183835"/>
              <a:gd name="connsiteY3" fmla="*/ 592531 h 1250899"/>
              <a:gd name="connsiteX4" fmla="*/ 44805 w 183835"/>
              <a:gd name="connsiteY4" fmla="*/ 877824 h 1250899"/>
              <a:gd name="connsiteX5" fmla="*/ 8229 w 183835"/>
              <a:gd name="connsiteY5" fmla="*/ 1031443 h 1250899"/>
              <a:gd name="connsiteX6" fmla="*/ 914 w 183835"/>
              <a:gd name="connsiteY6" fmla="*/ 1207008 h 1250899"/>
              <a:gd name="connsiteX7" fmla="*/ 22859 w 183835"/>
              <a:gd name="connsiteY7" fmla="*/ 1250899 h 1250899"/>
              <a:gd name="connsiteX0" fmla="*/ 183794 w 183835"/>
              <a:gd name="connsiteY0" fmla="*/ 0 h 1207008"/>
              <a:gd name="connsiteX1" fmla="*/ 110642 w 183835"/>
              <a:gd name="connsiteY1" fmla="*/ 234086 h 1207008"/>
              <a:gd name="connsiteX2" fmla="*/ 88696 w 183835"/>
              <a:gd name="connsiteY2" fmla="*/ 395020 h 1207008"/>
              <a:gd name="connsiteX3" fmla="*/ 88696 w 183835"/>
              <a:gd name="connsiteY3" fmla="*/ 592531 h 1207008"/>
              <a:gd name="connsiteX4" fmla="*/ 44805 w 183835"/>
              <a:gd name="connsiteY4" fmla="*/ 877824 h 1207008"/>
              <a:gd name="connsiteX5" fmla="*/ 8229 w 183835"/>
              <a:gd name="connsiteY5" fmla="*/ 1031443 h 1207008"/>
              <a:gd name="connsiteX6" fmla="*/ 914 w 183835"/>
              <a:gd name="connsiteY6" fmla="*/ 1207008 h 120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835" h="1207008">
                <a:moveTo>
                  <a:pt x="183794" y="0"/>
                </a:moveTo>
                <a:cubicBezTo>
                  <a:pt x="185623" y="38404"/>
                  <a:pt x="126492" y="168250"/>
                  <a:pt x="110642" y="234086"/>
                </a:cubicBezTo>
                <a:cubicBezTo>
                  <a:pt x="94792" y="299922"/>
                  <a:pt x="92354" y="335279"/>
                  <a:pt x="88696" y="395020"/>
                </a:cubicBezTo>
                <a:cubicBezTo>
                  <a:pt x="85038" y="454761"/>
                  <a:pt x="96011" y="512064"/>
                  <a:pt x="88696" y="592531"/>
                </a:cubicBezTo>
                <a:cubicBezTo>
                  <a:pt x="81381" y="672998"/>
                  <a:pt x="58216" y="804672"/>
                  <a:pt x="44805" y="877824"/>
                </a:cubicBezTo>
                <a:cubicBezTo>
                  <a:pt x="31394" y="950976"/>
                  <a:pt x="15544" y="976579"/>
                  <a:pt x="8229" y="1031443"/>
                </a:cubicBezTo>
                <a:cubicBezTo>
                  <a:pt x="914" y="1086307"/>
                  <a:pt x="-1524" y="1170432"/>
                  <a:pt x="914" y="1207008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8" name="手繪多邊形 17"/>
          <p:cNvSpPr/>
          <p:nvPr/>
        </p:nvSpPr>
        <p:spPr>
          <a:xfrm>
            <a:off x="4872038" y="987425"/>
            <a:ext cx="168275" cy="431800"/>
          </a:xfrm>
          <a:custGeom>
            <a:avLst/>
            <a:gdLst>
              <a:gd name="connsiteX0" fmla="*/ 0 w 138989"/>
              <a:gd name="connsiteY0" fmla="*/ 351130 h 351130"/>
              <a:gd name="connsiteX1" fmla="*/ 21946 w 138989"/>
              <a:gd name="connsiteY1" fmla="*/ 248717 h 351130"/>
              <a:gd name="connsiteX2" fmla="*/ 95098 w 138989"/>
              <a:gd name="connsiteY2" fmla="*/ 153619 h 351130"/>
              <a:gd name="connsiteX3" fmla="*/ 117043 w 138989"/>
              <a:gd name="connsiteY3" fmla="*/ 80467 h 351130"/>
              <a:gd name="connsiteX4" fmla="*/ 138989 w 138989"/>
              <a:gd name="connsiteY4" fmla="*/ 0 h 351130"/>
              <a:gd name="connsiteX0" fmla="*/ 0 w 138989"/>
              <a:gd name="connsiteY0" fmla="*/ 351130 h 351130"/>
              <a:gd name="connsiteX1" fmla="*/ 21946 w 138989"/>
              <a:gd name="connsiteY1" fmla="*/ 248717 h 351130"/>
              <a:gd name="connsiteX2" fmla="*/ 117043 w 138989"/>
              <a:gd name="connsiteY2" fmla="*/ 80467 h 351130"/>
              <a:gd name="connsiteX3" fmla="*/ 138989 w 138989"/>
              <a:gd name="connsiteY3" fmla="*/ 0 h 351130"/>
              <a:gd name="connsiteX0" fmla="*/ 0 w 138989"/>
              <a:gd name="connsiteY0" fmla="*/ 351130 h 351130"/>
              <a:gd name="connsiteX1" fmla="*/ 21946 w 138989"/>
              <a:gd name="connsiteY1" fmla="*/ 248717 h 351130"/>
              <a:gd name="connsiteX2" fmla="*/ 138989 w 138989"/>
              <a:gd name="connsiteY2" fmla="*/ 0 h 351130"/>
              <a:gd name="connsiteX0" fmla="*/ 0 w 168250"/>
              <a:gd name="connsiteY0" fmla="*/ 431598 h 431598"/>
              <a:gd name="connsiteX1" fmla="*/ 51207 w 168250"/>
              <a:gd name="connsiteY1" fmla="*/ 248717 h 431598"/>
              <a:gd name="connsiteX2" fmla="*/ 168250 w 168250"/>
              <a:gd name="connsiteY2" fmla="*/ 0 h 43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50" h="431598">
                <a:moveTo>
                  <a:pt x="0" y="431598"/>
                </a:moveTo>
                <a:cubicBezTo>
                  <a:pt x="3048" y="396850"/>
                  <a:pt x="23165" y="320650"/>
                  <a:pt x="51207" y="248717"/>
                </a:cubicBezTo>
                <a:cubicBezTo>
                  <a:pt x="79249" y="176784"/>
                  <a:pt x="143866" y="51816"/>
                  <a:pt x="168250" y="0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 rot="14913675">
            <a:off x="3018631" y="4396582"/>
            <a:ext cx="198437" cy="2908300"/>
          </a:xfrm>
          <a:custGeom>
            <a:avLst/>
            <a:gdLst>
              <a:gd name="T0" fmla="*/ 198437 w 197510"/>
              <a:gd name="T1" fmla="*/ 0 h 387706"/>
              <a:gd name="T2" fmla="*/ 73495 w 197510"/>
              <a:gd name="T3" fmla="*/ 168096 h 387706"/>
              <a:gd name="T4" fmla="*/ 44097 w 197510"/>
              <a:gd name="T5" fmla="*/ 248489 h 387706"/>
              <a:gd name="T6" fmla="*/ 14699 w 197510"/>
              <a:gd name="T7" fmla="*/ 336191 h 387706"/>
              <a:gd name="T8" fmla="*/ 0 w 197510"/>
              <a:gd name="T9" fmla="*/ 387350 h 3877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7510" h="387706">
                <a:moveTo>
                  <a:pt x="197510" y="0"/>
                </a:moveTo>
                <a:cubicBezTo>
                  <a:pt x="163372" y="35966"/>
                  <a:pt x="98755" y="126797"/>
                  <a:pt x="73152" y="168250"/>
                </a:cubicBezTo>
                <a:cubicBezTo>
                  <a:pt x="47549" y="209703"/>
                  <a:pt x="53645" y="220675"/>
                  <a:pt x="43891" y="248717"/>
                </a:cubicBezTo>
                <a:cubicBezTo>
                  <a:pt x="34137" y="276759"/>
                  <a:pt x="21945" y="313335"/>
                  <a:pt x="14630" y="336500"/>
                </a:cubicBezTo>
                <a:cubicBezTo>
                  <a:pt x="7315" y="359665"/>
                  <a:pt x="3657" y="373685"/>
                  <a:pt x="0" y="387706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7114" name="橢圓 14"/>
          <p:cNvSpPr>
            <a:spLocks noChangeArrowheads="1"/>
          </p:cNvSpPr>
          <p:nvPr/>
        </p:nvSpPr>
        <p:spPr bwMode="auto">
          <a:xfrm>
            <a:off x="4787900" y="13716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7115" name="橢圓 14"/>
          <p:cNvSpPr>
            <a:spLocks noChangeArrowheads="1"/>
          </p:cNvSpPr>
          <p:nvPr/>
        </p:nvSpPr>
        <p:spPr bwMode="auto">
          <a:xfrm>
            <a:off x="2798763" y="51181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7116" name="橢圓 14"/>
          <p:cNvSpPr>
            <a:spLocks noChangeArrowheads="1"/>
          </p:cNvSpPr>
          <p:nvPr/>
        </p:nvSpPr>
        <p:spPr bwMode="auto">
          <a:xfrm>
            <a:off x="4356100" y="537368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7117" name="橢圓 14"/>
          <p:cNvSpPr>
            <a:spLocks noChangeArrowheads="1"/>
          </p:cNvSpPr>
          <p:nvPr/>
        </p:nvSpPr>
        <p:spPr bwMode="auto">
          <a:xfrm>
            <a:off x="2700338" y="587692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7118" name="文字方塊 20"/>
          <p:cNvSpPr txBox="1">
            <a:spLocks noChangeArrowheads="1"/>
          </p:cNvSpPr>
          <p:nvPr/>
        </p:nvSpPr>
        <p:spPr bwMode="auto">
          <a:xfrm>
            <a:off x="3881438" y="1470025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平鎮系統</a:t>
            </a:r>
          </a:p>
        </p:txBody>
      </p:sp>
      <p:sp>
        <p:nvSpPr>
          <p:cNvPr id="47119" name="文字方塊 22"/>
          <p:cNvSpPr txBox="1">
            <a:spLocks noChangeArrowheads="1"/>
          </p:cNvSpPr>
          <p:nvPr/>
        </p:nvSpPr>
        <p:spPr bwMode="auto">
          <a:xfrm>
            <a:off x="3132138" y="5013325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新竹</a:t>
            </a:r>
          </a:p>
        </p:txBody>
      </p:sp>
      <p:sp>
        <p:nvSpPr>
          <p:cNvPr id="47120" name="文字方塊 24"/>
          <p:cNvSpPr txBox="1">
            <a:spLocks noChangeArrowheads="1"/>
          </p:cNvSpPr>
          <p:nvPr/>
        </p:nvSpPr>
        <p:spPr bwMode="auto">
          <a:xfrm>
            <a:off x="3563938" y="4005263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湖口</a:t>
            </a:r>
          </a:p>
        </p:txBody>
      </p:sp>
      <p:sp>
        <p:nvSpPr>
          <p:cNvPr id="47121" name="文字方塊 25"/>
          <p:cNvSpPr txBox="1">
            <a:spLocks noChangeArrowheads="1"/>
          </p:cNvSpPr>
          <p:nvPr/>
        </p:nvSpPr>
        <p:spPr bwMode="auto">
          <a:xfrm>
            <a:off x="1763713" y="5772150"/>
            <a:ext cx="8429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新竹系統</a:t>
            </a:r>
          </a:p>
        </p:txBody>
      </p:sp>
      <p:pic>
        <p:nvPicPr>
          <p:cNvPr id="47122" name="Picture 1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0"/>
          <a:stretch>
            <a:fillRect/>
          </a:stretch>
        </p:blipFill>
        <p:spPr bwMode="auto">
          <a:xfrm>
            <a:off x="1905000" y="814388"/>
            <a:ext cx="61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7123" name="群組 29"/>
          <p:cNvGrpSpPr>
            <a:grpSpLocks/>
          </p:cNvGrpSpPr>
          <p:nvPr/>
        </p:nvGrpSpPr>
        <p:grpSpPr bwMode="auto">
          <a:xfrm>
            <a:off x="4073525" y="2625725"/>
            <a:ext cx="454025" cy="390525"/>
            <a:chOff x="7729538" y="2924175"/>
            <a:chExt cx="454025" cy="390525"/>
          </a:xfrm>
        </p:grpSpPr>
        <p:sp>
          <p:nvSpPr>
            <p:cNvPr id="47124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114300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47125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47126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47127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28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29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30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31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32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7133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47134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35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36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37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38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7139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140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141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142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143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144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145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7146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1</a:t>
              </a:r>
            </a:p>
          </p:txBody>
        </p:sp>
      </p:grpSp>
      <p:grpSp>
        <p:nvGrpSpPr>
          <p:cNvPr id="47147" name="群組 53"/>
          <p:cNvGrpSpPr>
            <a:grpSpLocks/>
          </p:cNvGrpSpPr>
          <p:nvPr/>
        </p:nvGrpSpPr>
        <p:grpSpPr bwMode="auto">
          <a:xfrm>
            <a:off x="5724525" y="3357563"/>
            <a:ext cx="403225" cy="392112"/>
            <a:chOff x="8575675" y="2857500"/>
            <a:chExt cx="403225" cy="392113"/>
          </a:xfrm>
        </p:grpSpPr>
        <p:sp>
          <p:nvSpPr>
            <p:cNvPr id="47148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47149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47150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47151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52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53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54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55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56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7157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47158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59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60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61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62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7163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164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165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166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167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168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169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7170" name="Rectangle 27"/>
            <p:cNvSpPr>
              <a:spLocks noChangeAspect="1" noChangeArrowheads="1"/>
            </p:cNvSpPr>
            <p:nvPr/>
          </p:nvSpPr>
          <p:spPr bwMode="auto">
            <a:xfrm>
              <a:off x="8697913" y="2873375"/>
              <a:ext cx="1285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3</a:t>
              </a:r>
            </a:p>
          </p:txBody>
        </p:sp>
      </p:grpSp>
      <p:grpSp>
        <p:nvGrpSpPr>
          <p:cNvPr id="47171" name="Group 53"/>
          <p:cNvGrpSpPr>
            <a:grpSpLocks/>
          </p:cNvGrpSpPr>
          <p:nvPr/>
        </p:nvGrpSpPr>
        <p:grpSpPr bwMode="auto">
          <a:xfrm>
            <a:off x="5137150" y="1330325"/>
            <a:ext cx="298450" cy="298450"/>
            <a:chOff x="3100" y="838"/>
            <a:chExt cx="188" cy="188"/>
          </a:xfrm>
        </p:grpSpPr>
        <p:grpSp>
          <p:nvGrpSpPr>
            <p:cNvPr id="47172" name="Group 35"/>
            <p:cNvGrpSpPr>
              <a:grpSpLocks noChangeAspect="1"/>
            </p:cNvGrpSpPr>
            <p:nvPr/>
          </p:nvGrpSpPr>
          <p:grpSpPr bwMode="auto">
            <a:xfrm>
              <a:off x="3100" y="838"/>
              <a:ext cx="188" cy="188"/>
              <a:chOff x="2737" y="1969"/>
              <a:chExt cx="239" cy="239"/>
            </a:xfrm>
          </p:grpSpPr>
          <p:sp>
            <p:nvSpPr>
              <p:cNvPr id="47173" name="Arc 36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174" name="Arc 37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175" name="Arc 38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176" name="Arc 39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7177" name="Text Box 40"/>
            <p:cNvSpPr txBox="1">
              <a:spLocks noChangeAspect="1" noChangeArrowheads="1"/>
            </p:cNvSpPr>
            <p:nvPr/>
          </p:nvSpPr>
          <p:spPr bwMode="auto">
            <a:xfrm>
              <a:off x="3134" y="849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/>
              <a:r>
                <a:rPr lang="en-US" altLang="zh-TW" sz="1400" b="1">
                  <a:solidFill>
                    <a:prstClr val="white"/>
                  </a:solidFill>
                  <a:ea typeface="標楷體" pitchFamily="65" charset="-120"/>
                </a:rPr>
                <a:t>66</a:t>
              </a:r>
            </a:p>
          </p:txBody>
        </p:sp>
      </p:grpSp>
      <p:grpSp>
        <p:nvGrpSpPr>
          <p:cNvPr id="47178" name="群組 84"/>
          <p:cNvGrpSpPr>
            <a:grpSpLocks/>
          </p:cNvGrpSpPr>
          <p:nvPr/>
        </p:nvGrpSpPr>
        <p:grpSpPr bwMode="auto">
          <a:xfrm>
            <a:off x="1893888" y="1662113"/>
            <a:ext cx="1382712" cy="830262"/>
            <a:chOff x="635890" y="404995"/>
            <a:chExt cx="1382537" cy="830997"/>
          </a:xfrm>
        </p:grpSpPr>
        <p:sp>
          <p:nvSpPr>
            <p:cNvPr id="47179" name="文字方塊 85"/>
            <p:cNvSpPr txBox="1">
              <a:spLocks noChangeArrowheads="1"/>
            </p:cNvSpPr>
            <p:nvPr/>
          </p:nvSpPr>
          <p:spPr bwMode="auto">
            <a:xfrm>
              <a:off x="635890" y="404995"/>
              <a:ext cx="5437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 b="1">
                  <a:solidFill>
                    <a:prstClr val="black"/>
                  </a:solidFill>
                  <a:latin typeface="Calibri" pitchFamily="34" charset="0"/>
                </a:rPr>
                <a:t>圖例</a:t>
              </a:r>
              <a:endParaRPr kumimoji="0" lang="en-US" altLang="zh-TW" sz="1400" b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7180" name="文字方塊 86"/>
            <p:cNvSpPr txBox="1">
              <a:spLocks noChangeArrowheads="1"/>
            </p:cNvSpPr>
            <p:nvPr/>
          </p:nvSpPr>
          <p:spPr bwMode="auto">
            <a:xfrm>
              <a:off x="1115616" y="712772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道路阻斷</a:t>
              </a:r>
              <a:endParaRPr kumimoji="0" lang="en-US" altLang="zh-TW" sz="1400">
                <a:solidFill>
                  <a:prstClr val="black"/>
                </a:solidFill>
                <a:latin typeface="Calibri" pitchFamily="34" charset="0"/>
              </a:endParaRPr>
            </a:p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改道路線</a:t>
              </a:r>
            </a:p>
          </p:txBody>
        </p:sp>
        <p:cxnSp>
          <p:nvCxnSpPr>
            <p:cNvPr id="88" name="直線接點 87"/>
            <p:cNvCxnSpPr/>
            <p:nvPr/>
          </p:nvCxnSpPr>
          <p:spPr>
            <a:xfrm>
              <a:off x="683509" y="894378"/>
              <a:ext cx="360316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>
              <a:off x="683509" y="1097758"/>
              <a:ext cx="360316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2" name="直線單箭頭接點 131"/>
          <p:cNvCxnSpPr>
            <a:cxnSpLocks noChangeShapeType="1"/>
          </p:cNvCxnSpPr>
          <p:nvPr/>
        </p:nvCxnSpPr>
        <p:spPr bwMode="auto">
          <a:xfrm>
            <a:off x="2987675" y="5373688"/>
            <a:ext cx="0" cy="3603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7188" name="文字方塊 132"/>
          <p:cNvSpPr txBox="1">
            <a:spLocks noChangeArrowheads="1"/>
          </p:cNvSpPr>
          <p:nvPr/>
        </p:nvSpPr>
        <p:spPr bwMode="auto">
          <a:xfrm>
            <a:off x="1360488" y="0"/>
            <a:ext cx="60515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國道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號平鎮系統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新竹道路阻斷改道路線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北上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200" b="1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7189" name="橢圓 14"/>
          <p:cNvSpPr>
            <a:spLocks noChangeArrowheads="1"/>
          </p:cNvSpPr>
          <p:nvPr/>
        </p:nvSpPr>
        <p:spPr bwMode="auto">
          <a:xfrm>
            <a:off x="2987675" y="465296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7190" name="文字方塊 24"/>
          <p:cNvSpPr txBox="1">
            <a:spLocks noChangeArrowheads="1"/>
          </p:cNvSpPr>
          <p:nvPr/>
        </p:nvSpPr>
        <p:spPr bwMode="auto">
          <a:xfrm>
            <a:off x="3203575" y="4652963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竹北</a:t>
            </a:r>
          </a:p>
        </p:txBody>
      </p:sp>
      <p:sp>
        <p:nvSpPr>
          <p:cNvPr id="47191" name="橢圓 14"/>
          <p:cNvSpPr>
            <a:spLocks noChangeArrowheads="1"/>
          </p:cNvSpPr>
          <p:nvPr/>
        </p:nvSpPr>
        <p:spPr bwMode="auto">
          <a:xfrm>
            <a:off x="4716463" y="17732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7192" name="橢圓 14"/>
          <p:cNvSpPr>
            <a:spLocks noChangeArrowheads="1"/>
          </p:cNvSpPr>
          <p:nvPr/>
        </p:nvSpPr>
        <p:spPr bwMode="auto">
          <a:xfrm>
            <a:off x="4643438" y="23495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7193" name="文字方塊 24"/>
          <p:cNvSpPr txBox="1">
            <a:spLocks noChangeArrowheads="1"/>
          </p:cNvSpPr>
          <p:nvPr/>
        </p:nvSpPr>
        <p:spPr bwMode="auto">
          <a:xfrm>
            <a:off x="4284663" y="177323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幼獅</a:t>
            </a:r>
          </a:p>
        </p:txBody>
      </p:sp>
      <p:sp>
        <p:nvSpPr>
          <p:cNvPr id="47194" name="文字方塊 24"/>
          <p:cNvSpPr txBox="1">
            <a:spLocks noChangeArrowheads="1"/>
          </p:cNvSpPr>
          <p:nvPr/>
        </p:nvSpPr>
        <p:spPr bwMode="auto">
          <a:xfrm>
            <a:off x="4211638" y="2276475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楊梅</a:t>
            </a:r>
          </a:p>
        </p:txBody>
      </p:sp>
      <p:sp>
        <p:nvSpPr>
          <p:cNvPr id="47195" name="文字方塊 26"/>
          <p:cNvSpPr txBox="1">
            <a:spLocks noChangeArrowheads="1"/>
          </p:cNvSpPr>
          <p:nvPr/>
        </p:nvSpPr>
        <p:spPr bwMode="auto">
          <a:xfrm>
            <a:off x="5364163" y="1628775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宋屋</a:t>
            </a:r>
          </a:p>
        </p:txBody>
      </p:sp>
      <p:sp>
        <p:nvSpPr>
          <p:cNvPr id="47196" name="橢圓 14"/>
          <p:cNvSpPr>
            <a:spLocks noChangeArrowheads="1"/>
          </p:cNvSpPr>
          <p:nvPr/>
        </p:nvSpPr>
        <p:spPr bwMode="auto">
          <a:xfrm>
            <a:off x="5651500" y="141287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7197" name="橢圓 14"/>
          <p:cNvSpPr>
            <a:spLocks noChangeArrowheads="1"/>
          </p:cNvSpPr>
          <p:nvPr/>
        </p:nvSpPr>
        <p:spPr bwMode="auto">
          <a:xfrm>
            <a:off x="6877050" y="13414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7198" name="橢圓 14"/>
          <p:cNvSpPr>
            <a:spLocks noChangeArrowheads="1"/>
          </p:cNvSpPr>
          <p:nvPr/>
        </p:nvSpPr>
        <p:spPr bwMode="auto">
          <a:xfrm>
            <a:off x="7524750" y="13414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7199" name="文字方塊 26"/>
          <p:cNvSpPr txBox="1">
            <a:spLocks noChangeArrowheads="1"/>
          </p:cNvSpPr>
          <p:nvPr/>
        </p:nvSpPr>
        <p:spPr bwMode="auto">
          <a:xfrm>
            <a:off x="5795963" y="162877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中豐路</a:t>
            </a:r>
          </a:p>
        </p:txBody>
      </p:sp>
      <p:sp>
        <p:nvSpPr>
          <p:cNvPr id="47200" name="文字方塊 26"/>
          <p:cNvSpPr txBox="1">
            <a:spLocks noChangeArrowheads="1"/>
          </p:cNvSpPr>
          <p:nvPr/>
        </p:nvSpPr>
        <p:spPr bwMode="auto">
          <a:xfrm>
            <a:off x="6516688" y="1557338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金陵路</a:t>
            </a:r>
          </a:p>
        </p:txBody>
      </p:sp>
      <p:sp>
        <p:nvSpPr>
          <p:cNvPr id="47201" name="文字方塊 26"/>
          <p:cNvSpPr txBox="1">
            <a:spLocks noChangeArrowheads="1"/>
          </p:cNvSpPr>
          <p:nvPr/>
        </p:nvSpPr>
        <p:spPr bwMode="auto">
          <a:xfrm>
            <a:off x="7707313" y="1268413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大溪</a:t>
            </a:r>
          </a:p>
        </p:txBody>
      </p:sp>
      <p:sp>
        <p:nvSpPr>
          <p:cNvPr id="47202" name="橢圓 14"/>
          <p:cNvSpPr>
            <a:spLocks noChangeArrowheads="1"/>
          </p:cNvSpPr>
          <p:nvPr/>
        </p:nvSpPr>
        <p:spPr bwMode="auto">
          <a:xfrm>
            <a:off x="6780213" y="21336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7203" name="文字方塊 26"/>
          <p:cNvSpPr txBox="1">
            <a:spLocks noChangeArrowheads="1"/>
          </p:cNvSpPr>
          <p:nvPr/>
        </p:nvSpPr>
        <p:spPr bwMode="auto">
          <a:xfrm>
            <a:off x="6326188" y="198913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龍潭</a:t>
            </a:r>
          </a:p>
        </p:txBody>
      </p:sp>
      <p:sp>
        <p:nvSpPr>
          <p:cNvPr id="47204" name="橢圓 14"/>
          <p:cNvSpPr>
            <a:spLocks noChangeArrowheads="1"/>
          </p:cNvSpPr>
          <p:nvPr/>
        </p:nvSpPr>
        <p:spPr bwMode="auto">
          <a:xfrm>
            <a:off x="5076825" y="443706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7205" name="文字方塊 26"/>
          <p:cNvSpPr txBox="1">
            <a:spLocks noChangeArrowheads="1"/>
          </p:cNvSpPr>
          <p:nvPr/>
        </p:nvSpPr>
        <p:spPr bwMode="auto">
          <a:xfrm>
            <a:off x="4643438" y="4292600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關西</a:t>
            </a:r>
          </a:p>
        </p:txBody>
      </p:sp>
      <p:sp>
        <p:nvSpPr>
          <p:cNvPr id="47206" name="文字方塊 26"/>
          <p:cNvSpPr txBox="1">
            <a:spLocks noChangeArrowheads="1"/>
          </p:cNvSpPr>
          <p:nvPr/>
        </p:nvSpPr>
        <p:spPr bwMode="auto">
          <a:xfrm>
            <a:off x="3924300" y="515778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竹林</a:t>
            </a:r>
          </a:p>
        </p:txBody>
      </p:sp>
      <p:cxnSp>
        <p:nvCxnSpPr>
          <p:cNvPr id="99" name="直線單箭頭接點 98"/>
          <p:cNvCxnSpPr/>
          <p:nvPr/>
        </p:nvCxnSpPr>
        <p:spPr>
          <a:xfrm rot="10800000" flipV="1">
            <a:off x="6948488" y="1268413"/>
            <a:ext cx="28733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單箭頭接點 103"/>
          <p:cNvCxnSpPr>
            <a:cxnSpLocks noChangeShapeType="1"/>
          </p:cNvCxnSpPr>
          <p:nvPr/>
        </p:nvCxnSpPr>
        <p:spPr bwMode="auto">
          <a:xfrm flipV="1">
            <a:off x="4643438" y="5229225"/>
            <a:ext cx="215900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2" name="直線單箭頭接點 121"/>
          <p:cNvCxnSpPr>
            <a:cxnSpLocks noChangeShapeType="1"/>
          </p:cNvCxnSpPr>
          <p:nvPr/>
        </p:nvCxnSpPr>
        <p:spPr bwMode="auto">
          <a:xfrm flipV="1">
            <a:off x="2916238" y="6021388"/>
            <a:ext cx="287337" cy="714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" name="直線單箭頭接點 121"/>
          <p:cNvCxnSpPr>
            <a:cxnSpLocks noChangeShapeType="1"/>
          </p:cNvCxnSpPr>
          <p:nvPr/>
        </p:nvCxnSpPr>
        <p:spPr bwMode="auto">
          <a:xfrm flipV="1">
            <a:off x="3276600" y="5949950"/>
            <a:ext cx="287338" cy="714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" name="直線單箭頭接點 121"/>
          <p:cNvCxnSpPr>
            <a:cxnSpLocks noChangeShapeType="1"/>
          </p:cNvCxnSpPr>
          <p:nvPr/>
        </p:nvCxnSpPr>
        <p:spPr bwMode="auto">
          <a:xfrm flipV="1">
            <a:off x="3635375" y="5805488"/>
            <a:ext cx="287338" cy="714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" name="直線單箭頭接點 121"/>
          <p:cNvCxnSpPr>
            <a:cxnSpLocks noChangeShapeType="1"/>
          </p:cNvCxnSpPr>
          <p:nvPr/>
        </p:nvCxnSpPr>
        <p:spPr bwMode="auto">
          <a:xfrm flipV="1">
            <a:off x="3995738" y="5661025"/>
            <a:ext cx="287337" cy="714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" name="直線單箭頭接點 103"/>
          <p:cNvCxnSpPr>
            <a:cxnSpLocks noChangeShapeType="1"/>
          </p:cNvCxnSpPr>
          <p:nvPr/>
        </p:nvCxnSpPr>
        <p:spPr bwMode="auto">
          <a:xfrm flipV="1">
            <a:off x="4932363" y="4941888"/>
            <a:ext cx="215900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" name="直線單箭頭接點 103"/>
          <p:cNvCxnSpPr>
            <a:cxnSpLocks noChangeShapeType="1"/>
          </p:cNvCxnSpPr>
          <p:nvPr/>
        </p:nvCxnSpPr>
        <p:spPr bwMode="auto">
          <a:xfrm flipV="1">
            <a:off x="5219700" y="4652963"/>
            <a:ext cx="215900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" name="直線單箭頭接點 103"/>
          <p:cNvCxnSpPr>
            <a:cxnSpLocks noChangeShapeType="1"/>
          </p:cNvCxnSpPr>
          <p:nvPr/>
        </p:nvCxnSpPr>
        <p:spPr bwMode="auto">
          <a:xfrm flipV="1">
            <a:off x="5435600" y="4365625"/>
            <a:ext cx="215900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直線單箭頭接點 103"/>
          <p:cNvCxnSpPr>
            <a:cxnSpLocks noChangeShapeType="1"/>
          </p:cNvCxnSpPr>
          <p:nvPr/>
        </p:nvCxnSpPr>
        <p:spPr bwMode="auto">
          <a:xfrm flipV="1">
            <a:off x="5651500" y="4076700"/>
            <a:ext cx="215900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" name="直線單箭頭接點 103"/>
          <p:cNvCxnSpPr>
            <a:cxnSpLocks noChangeShapeType="1"/>
          </p:cNvCxnSpPr>
          <p:nvPr/>
        </p:nvCxnSpPr>
        <p:spPr bwMode="auto">
          <a:xfrm flipV="1">
            <a:off x="5867400" y="3789363"/>
            <a:ext cx="215900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直線單箭頭接點 103"/>
          <p:cNvCxnSpPr>
            <a:cxnSpLocks noChangeShapeType="1"/>
          </p:cNvCxnSpPr>
          <p:nvPr/>
        </p:nvCxnSpPr>
        <p:spPr bwMode="auto">
          <a:xfrm flipV="1">
            <a:off x="6084888" y="3500438"/>
            <a:ext cx="215900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" name="直線單箭頭接點 103"/>
          <p:cNvCxnSpPr>
            <a:cxnSpLocks noChangeShapeType="1"/>
          </p:cNvCxnSpPr>
          <p:nvPr/>
        </p:nvCxnSpPr>
        <p:spPr bwMode="auto">
          <a:xfrm flipV="1">
            <a:off x="6300788" y="3213100"/>
            <a:ext cx="215900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" name="直線單箭頭接點 103"/>
          <p:cNvCxnSpPr>
            <a:cxnSpLocks noChangeShapeType="1"/>
          </p:cNvCxnSpPr>
          <p:nvPr/>
        </p:nvCxnSpPr>
        <p:spPr bwMode="auto">
          <a:xfrm flipV="1">
            <a:off x="6516688" y="2924175"/>
            <a:ext cx="215900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" name="直線單箭頭接點 103"/>
          <p:cNvCxnSpPr>
            <a:cxnSpLocks noChangeShapeType="1"/>
          </p:cNvCxnSpPr>
          <p:nvPr/>
        </p:nvCxnSpPr>
        <p:spPr bwMode="auto">
          <a:xfrm flipV="1">
            <a:off x="6732588" y="2636838"/>
            <a:ext cx="215900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" name="直線單箭頭接點 103"/>
          <p:cNvCxnSpPr>
            <a:cxnSpLocks noChangeShapeType="1"/>
          </p:cNvCxnSpPr>
          <p:nvPr/>
        </p:nvCxnSpPr>
        <p:spPr bwMode="auto">
          <a:xfrm flipV="1">
            <a:off x="6948488" y="2349500"/>
            <a:ext cx="215900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" name="直線單箭頭接點 103"/>
          <p:cNvCxnSpPr>
            <a:cxnSpLocks noChangeShapeType="1"/>
          </p:cNvCxnSpPr>
          <p:nvPr/>
        </p:nvCxnSpPr>
        <p:spPr bwMode="auto">
          <a:xfrm flipV="1">
            <a:off x="7235825" y="2060575"/>
            <a:ext cx="215900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" name="直線單箭頭接點 103"/>
          <p:cNvCxnSpPr>
            <a:cxnSpLocks noChangeShapeType="1"/>
          </p:cNvCxnSpPr>
          <p:nvPr/>
        </p:nvCxnSpPr>
        <p:spPr bwMode="auto">
          <a:xfrm flipV="1">
            <a:off x="7451725" y="1773238"/>
            <a:ext cx="215900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" name="直線單箭頭接點 103"/>
          <p:cNvCxnSpPr>
            <a:cxnSpLocks noChangeShapeType="1"/>
          </p:cNvCxnSpPr>
          <p:nvPr/>
        </p:nvCxnSpPr>
        <p:spPr bwMode="auto">
          <a:xfrm flipV="1">
            <a:off x="7667625" y="1484313"/>
            <a:ext cx="215900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" name="直線單箭頭接點 98"/>
          <p:cNvCxnSpPr/>
          <p:nvPr/>
        </p:nvCxnSpPr>
        <p:spPr>
          <a:xfrm rot="10800000" flipV="1">
            <a:off x="7308850" y="1268413"/>
            <a:ext cx="28733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98"/>
          <p:cNvCxnSpPr/>
          <p:nvPr/>
        </p:nvCxnSpPr>
        <p:spPr>
          <a:xfrm rot="10800000" flipV="1">
            <a:off x="6588125" y="1268413"/>
            <a:ext cx="28733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98"/>
          <p:cNvCxnSpPr/>
          <p:nvPr/>
        </p:nvCxnSpPr>
        <p:spPr>
          <a:xfrm rot="10800000" flipV="1">
            <a:off x="6227763" y="1268413"/>
            <a:ext cx="28733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98"/>
          <p:cNvCxnSpPr/>
          <p:nvPr/>
        </p:nvCxnSpPr>
        <p:spPr>
          <a:xfrm rot="10800000" flipV="1">
            <a:off x="5867400" y="1268413"/>
            <a:ext cx="28733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98"/>
          <p:cNvCxnSpPr/>
          <p:nvPr/>
        </p:nvCxnSpPr>
        <p:spPr>
          <a:xfrm rot="10800000" flipV="1">
            <a:off x="5508625" y="1268413"/>
            <a:ext cx="28733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98"/>
          <p:cNvCxnSpPr/>
          <p:nvPr/>
        </p:nvCxnSpPr>
        <p:spPr>
          <a:xfrm rot="10800000" flipV="1">
            <a:off x="5148263" y="1268413"/>
            <a:ext cx="28733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91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8" name="手繪多邊形 13"/>
          <p:cNvSpPr>
            <a:spLocks/>
          </p:cNvSpPr>
          <p:nvPr/>
        </p:nvSpPr>
        <p:spPr bwMode="auto">
          <a:xfrm rot="490651" flipH="1">
            <a:off x="2916238" y="5067300"/>
            <a:ext cx="1008062" cy="222250"/>
          </a:xfrm>
          <a:custGeom>
            <a:avLst/>
            <a:gdLst>
              <a:gd name="T0" fmla="*/ 0 w 1744134"/>
              <a:gd name="T1" fmla="*/ 0 h 1100666"/>
              <a:gd name="T2" fmla="*/ 788740 w 1744134"/>
              <a:gd name="T3" fmla="*/ 204780 h 1100666"/>
              <a:gd name="T4" fmla="*/ 1114253 w 1744134"/>
              <a:gd name="T5" fmla="*/ 361377 h 1100666"/>
              <a:gd name="T6" fmla="*/ 1452284 w 1744134"/>
              <a:gd name="T7" fmla="*/ 734800 h 1100666"/>
              <a:gd name="T8" fmla="*/ 1677638 w 1744134"/>
              <a:gd name="T9" fmla="*/ 1060038 h 1100666"/>
              <a:gd name="T10" fmla="*/ 1928031 w 1744134"/>
              <a:gd name="T11" fmla="*/ 1300958 h 1100666"/>
              <a:gd name="T12" fmla="*/ 2203464 w 1744134"/>
              <a:gd name="T13" fmla="*/ 1445508 h 1100666"/>
              <a:gd name="T14" fmla="*/ 2579055 w 1744134"/>
              <a:gd name="T15" fmla="*/ 1565967 h 11006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44134"/>
              <a:gd name="T25" fmla="*/ 0 h 1100666"/>
              <a:gd name="T26" fmla="*/ 1744134 w 1744134"/>
              <a:gd name="T27" fmla="*/ 1100666 h 11006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44134" h="1100666">
                <a:moveTo>
                  <a:pt x="0" y="0"/>
                </a:moveTo>
                <a:cubicBezTo>
                  <a:pt x="203905" y="50800"/>
                  <a:pt x="407811" y="101600"/>
                  <a:pt x="533400" y="143933"/>
                </a:cubicBezTo>
                <a:cubicBezTo>
                  <a:pt x="658989" y="186266"/>
                  <a:pt x="678745" y="191911"/>
                  <a:pt x="753534" y="254000"/>
                </a:cubicBezTo>
                <a:cubicBezTo>
                  <a:pt x="828323" y="316089"/>
                  <a:pt x="918634" y="434622"/>
                  <a:pt x="982134" y="516466"/>
                </a:cubicBezTo>
                <a:cubicBezTo>
                  <a:pt x="1045634" y="598310"/>
                  <a:pt x="1080912" y="678744"/>
                  <a:pt x="1134534" y="745066"/>
                </a:cubicBezTo>
                <a:cubicBezTo>
                  <a:pt x="1188156" y="811388"/>
                  <a:pt x="1244601" y="869244"/>
                  <a:pt x="1303867" y="914400"/>
                </a:cubicBezTo>
                <a:cubicBezTo>
                  <a:pt x="1363133" y="959556"/>
                  <a:pt x="1416756" y="984956"/>
                  <a:pt x="1490134" y="1016000"/>
                </a:cubicBezTo>
                <a:cubicBezTo>
                  <a:pt x="1563512" y="1047044"/>
                  <a:pt x="1653823" y="1073855"/>
                  <a:pt x="1744134" y="1100666"/>
                </a:cubicBezTo>
              </a:path>
            </a:pathLst>
          </a:custGeom>
          <a:noFill/>
          <a:ln w="50800" cap="flat" cmpd="sng" algn="ctr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3" name="手繪多邊形 2"/>
          <p:cNvSpPr/>
          <p:nvPr/>
        </p:nvSpPr>
        <p:spPr>
          <a:xfrm>
            <a:off x="2903538" y="1455738"/>
            <a:ext cx="1968500" cy="3694112"/>
          </a:xfrm>
          <a:custGeom>
            <a:avLst/>
            <a:gdLst>
              <a:gd name="connsiteX0" fmla="*/ 2302603 w 2302603"/>
              <a:gd name="connsiteY0" fmla="*/ 0 h 5239712"/>
              <a:gd name="connsiteX1" fmla="*/ 2229451 w 2302603"/>
              <a:gd name="connsiteY1" fmla="*/ 124359 h 5239712"/>
              <a:gd name="connsiteX2" fmla="*/ 2185560 w 2302603"/>
              <a:gd name="connsiteY2" fmla="*/ 241402 h 5239712"/>
              <a:gd name="connsiteX3" fmla="*/ 2148984 w 2302603"/>
              <a:gd name="connsiteY3" fmla="*/ 380391 h 5239712"/>
              <a:gd name="connsiteX4" fmla="*/ 2105093 w 2302603"/>
              <a:gd name="connsiteY4" fmla="*/ 585216 h 5239712"/>
              <a:gd name="connsiteX5" fmla="*/ 2105093 w 2302603"/>
              <a:gd name="connsiteY5" fmla="*/ 768096 h 5239712"/>
              <a:gd name="connsiteX6" fmla="*/ 2105093 w 2302603"/>
              <a:gd name="connsiteY6" fmla="*/ 994868 h 5239712"/>
              <a:gd name="connsiteX7" fmla="*/ 2068517 w 2302603"/>
              <a:gd name="connsiteY7" fmla="*/ 1214324 h 5239712"/>
              <a:gd name="connsiteX8" fmla="*/ 1973419 w 2302603"/>
              <a:gd name="connsiteY8" fmla="*/ 1433780 h 5239712"/>
              <a:gd name="connsiteX9" fmla="*/ 1571083 w 2302603"/>
              <a:gd name="connsiteY9" fmla="*/ 1733703 h 5239712"/>
              <a:gd name="connsiteX10" fmla="*/ 1271160 w 2302603"/>
              <a:gd name="connsiteY10" fmla="*/ 2004365 h 5239712"/>
              <a:gd name="connsiteX11" fmla="*/ 1022443 w 2302603"/>
              <a:gd name="connsiteY11" fmla="*/ 2516429 h 5239712"/>
              <a:gd name="connsiteX12" fmla="*/ 1022443 w 2302603"/>
              <a:gd name="connsiteY12" fmla="*/ 2516429 h 5239712"/>
              <a:gd name="connsiteX13" fmla="*/ 839563 w 2302603"/>
              <a:gd name="connsiteY13" fmla="*/ 2809037 h 5239712"/>
              <a:gd name="connsiteX14" fmla="*/ 546955 w 2302603"/>
              <a:gd name="connsiteY14" fmla="*/ 3247949 h 5239712"/>
              <a:gd name="connsiteX15" fmla="*/ 386021 w 2302603"/>
              <a:gd name="connsiteY15" fmla="*/ 3613709 h 5239712"/>
              <a:gd name="connsiteX16" fmla="*/ 181195 w 2302603"/>
              <a:gd name="connsiteY16" fmla="*/ 4074567 h 5239712"/>
              <a:gd name="connsiteX17" fmla="*/ 137304 w 2302603"/>
              <a:gd name="connsiteY17" fmla="*/ 4250132 h 5239712"/>
              <a:gd name="connsiteX18" fmla="*/ 100728 w 2302603"/>
              <a:gd name="connsiteY18" fmla="*/ 4484218 h 5239712"/>
              <a:gd name="connsiteX19" fmla="*/ 86098 w 2302603"/>
              <a:gd name="connsiteY19" fmla="*/ 4703674 h 5239712"/>
              <a:gd name="connsiteX20" fmla="*/ 64152 w 2302603"/>
              <a:gd name="connsiteY20" fmla="*/ 4974336 h 5239712"/>
              <a:gd name="connsiteX21" fmla="*/ 5631 w 2302603"/>
              <a:gd name="connsiteY21" fmla="*/ 5201108 h 5239712"/>
              <a:gd name="connsiteX22" fmla="*/ 5631 w 2302603"/>
              <a:gd name="connsiteY22" fmla="*/ 5237684 h 5239712"/>
              <a:gd name="connsiteX0" fmla="*/ 2302603 w 2302603"/>
              <a:gd name="connsiteY0" fmla="*/ 0 h 5239712"/>
              <a:gd name="connsiteX1" fmla="*/ 2229451 w 2302603"/>
              <a:gd name="connsiteY1" fmla="*/ 124359 h 5239712"/>
              <a:gd name="connsiteX2" fmla="*/ 2148984 w 2302603"/>
              <a:gd name="connsiteY2" fmla="*/ 380391 h 5239712"/>
              <a:gd name="connsiteX3" fmla="*/ 2105093 w 2302603"/>
              <a:gd name="connsiteY3" fmla="*/ 585216 h 5239712"/>
              <a:gd name="connsiteX4" fmla="*/ 2105093 w 2302603"/>
              <a:gd name="connsiteY4" fmla="*/ 768096 h 5239712"/>
              <a:gd name="connsiteX5" fmla="*/ 2105093 w 2302603"/>
              <a:gd name="connsiteY5" fmla="*/ 994868 h 5239712"/>
              <a:gd name="connsiteX6" fmla="*/ 2068517 w 2302603"/>
              <a:gd name="connsiteY6" fmla="*/ 1214324 h 5239712"/>
              <a:gd name="connsiteX7" fmla="*/ 1973419 w 2302603"/>
              <a:gd name="connsiteY7" fmla="*/ 1433780 h 5239712"/>
              <a:gd name="connsiteX8" fmla="*/ 1571083 w 2302603"/>
              <a:gd name="connsiteY8" fmla="*/ 1733703 h 5239712"/>
              <a:gd name="connsiteX9" fmla="*/ 1271160 w 2302603"/>
              <a:gd name="connsiteY9" fmla="*/ 2004365 h 5239712"/>
              <a:gd name="connsiteX10" fmla="*/ 1022443 w 2302603"/>
              <a:gd name="connsiteY10" fmla="*/ 2516429 h 5239712"/>
              <a:gd name="connsiteX11" fmla="*/ 1022443 w 2302603"/>
              <a:gd name="connsiteY11" fmla="*/ 2516429 h 5239712"/>
              <a:gd name="connsiteX12" fmla="*/ 839563 w 2302603"/>
              <a:gd name="connsiteY12" fmla="*/ 2809037 h 5239712"/>
              <a:gd name="connsiteX13" fmla="*/ 546955 w 2302603"/>
              <a:gd name="connsiteY13" fmla="*/ 3247949 h 5239712"/>
              <a:gd name="connsiteX14" fmla="*/ 386021 w 2302603"/>
              <a:gd name="connsiteY14" fmla="*/ 3613709 h 5239712"/>
              <a:gd name="connsiteX15" fmla="*/ 181195 w 2302603"/>
              <a:gd name="connsiteY15" fmla="*/ 4074567 h 5239712"/>
              <a:gd name="connsiteX16" fmla="*/ 137304 w 2302603"/>
              <a:gd name="connsiteY16" fmla="*/ 4250132 h 5239712"/>
              <a:gd name="connsiteX17" fmla="*/ 100728 w 2302603"/>
              <a:gd name="connsiteY17" fmla="*/ 4484218 h 5239712"/>
              <a:gd name="connsiteX18" fmla="*/ 86098 w 2302603"/>
              <a:gd name="connsiteY18" fmla="*/ 4703674 h 5239712"/>
              <a:gd name="connsiteX19" fmla="*/ 64152 w 2302603"/>
              <a:gd name="connsiteY19" fmla="*/ 4974336 h 5239712"/>
              <a:gd name="connsiteX20" fmla="*/ 5631 w 2302603"/>
              <a:gd name="connsiteY20" fmla="*/ 5201108 h 5239712"/>
              <a:gd name="connsiteX21" fmla="*/ 5631 w 2302603"/>
              <a:gd name="connsiteY21" fmla="*/ 5237684 h 5239712"/>
              <a:gd name="connsiteX0" fmla="*/ 2302603 w 2302603"/>
              <a:gd name="connsiteY0" fmla="*/ 0 h 5239712"/>
              <a:gd name="connsiteX1" fmla="*/ 2148984 w 2302603"/>
              <a:gd name="connsiteY1" fmla="*/ 380391 h 5239712"/>
              <a:gd name="connsiteX2" fmla="*/ 2105093 w 2302603"/>
              <a:gd name="connsiteY2" fmla="*/ 585216 h 5239712"/>
              <a:gd name="connsiteX3" fmla="*/ 2105093 w 2302603"/>
              <a:gd name="connsiteY3" fmla="*/ 768096 h 5239712"/>
              <a:gd name="connsiteX4" fmla="*/ 2105093 w 2302603"/>
              <a:gd name="connsiteY4" fmla="*/ 994868 h 5239712"/>
              <a:gd name="connsiteX5" fmla="*/ 2068517 w 2302603"/>
              <a:gd name="connsiteY5" fmla="*/ 1214324 h 5239712"/>
              <a:gd name="connsiteX6" fmla="*/ 1973419 w 2302603"/>
              <a:gd name="connsiteY6" fmla="*/ 1433780 h 5239712"/>
              <a:gd name="connsiteX7" fmla="*/ 1571083 w 2302603"/>
              <a:gd name="connsiteY7" fmla="*/ 1733703 h 5239712"/>
              <a:gd name="connsiteX8" fmla="*/ 1271160 w 2302603"/>
              <a:gd name="connsiteY8" fmla="*/ 2004365 h 5239712"/>
              <a:gd name="connsiteX9" fmla="*/ 1022443 w 2302603"/>
              <a:gd name="connsiteY9" fmla="*/ 2516429 h 5239712"/>
              <a:gd name="connsiteX10" fmla="*/ 1022443 w 2302603"/>
              <a:gd name="connsiteY10" fmla="*/ 2516429 h 5239712"/>
              <a:gd name="connsiteX11" fmla="*/ 839563 w 2302603"/>
              <a:gd name="connsiteY11" fmla="*/ 2809037 h 5239712"/>
              <a:gd name="connsiteX12" fmla="*/ 546955 w 2302603"/>
              <a:gd name="connsiteY12" fmla="*/ 3247949 h 5239712"/>
              <a:gd name="connsiteX13" fmla="*/ 386021 w 2302603"/>
              <a:gd name="connsiteY13" fmla="*/ 3613709 h 5239712"/>
              <a:gd name="connsiteX14" fmla="*/ 181195 w 2302603"/>
              <a:gd name="connsiteY14" fmla="*/ 4074567 h 5239712"/>
              <a:gd name="connsiteX15" fmla="*/ 137304 w 2302603"/>
              <a:gd name="connsiteY15" fmla="*/ 4250132 h 5239712"/>
              <a:gd name="connsiteX16" fmla="*/ 100728 w 2302603"/>
              <a:gd name="connsiteY16" fmla="*/ 4484218 h 5239712"/>
              <a:gd name="connsiteX17" fmla="*/ 86098 w 2302603"/>
              <a:gd name="connsiteY17" fmla="*/ 4703674 h 5239712"/>
              <a:gd name="connsiteX18" fmla="*/ 64152 w 2302603"/>
              <a:gd name="connsiteY18" fmla="*/ 4974336 h 5239712"/>
              <a:gd name="connsiteX19" fmla="*/ 5631 w 2302603"/>
              <a:gd name="connsiteY19" fmla="*/ 5201108 h 5239712"/>
              <a:gd name="connsiteX20" fmla="*/ 5631 w 2302603"/>
              <a:gd name="connsiteY20" fmla="*/ 5237684 h 5239712"/>
              <a:gd name="connsiteX0" fmla="*/ 2148984 w 2148984"/>
              <a:gd name="connsiteY0" fmla="*/ 0 h 4859321"/>
              <a:gd name="connsiteX1" fmla="*/ 2105093 w 2148984"/>
              <a:gd name="connsiteY1" fmla="*/ 204825 h 4859321"/>
              <a:gd name="connsiteX2" fmla="*/ 2105093 w 2148984"/>
              <a:gd name="connsiteY2" fmla="*/ 387705 h 4859321"/>
              <a:gd name="connsiteX3" fmla="*/ 2105093 w 2148984"/>
              <a:gd name="connsiteY3" fmla="*/ 614477 h 4859321"/>
              <a:gd name="connsiteX4" fmla="*/ 2068517 w 2148984"/>
              <a:gd name="connsiteY4" fmla="*/ 833933 h 4859321"/>
              <a:gd name="connsiteX5" fmla="*/ 1973419 w 2148984"/>
              <a:gd name="connsiteY5" fmla="*/ 1053389 h 4859321"/>
              <a:gd name="connsiteX6" fmla="*/ 1571083 w 2148984"/>
              <a:gd name="connsiteY6" fmla="*/ 1353312 h 4859321"/>
              <a:gd name="connsiteX7" fmla="*/ 1271160 w 2148984"/>
              <a:gd name="connsiteY7" fmla="*/ 1623974 h 4859321"/>
              <a:gd name="connsiteX8" fmla="*/ 1022443 w 2148984"/>
              <a:gd name="connsiteY8" fmla="*/ 2136038 h 4859321"/>
              <a:gd name="connsiteX9" fmla="*/ 1022443 w 2148984"/>
              <a:gd name="connsiteY9" fmla="*/ 2136038 h 4859321"/>
              <a:gd name="connsiteX10" fmla="*/ 839563 w 2148984"/>
              <a:gd name="connsiteY10" fmla="*/ 2428646 h 4859321"/>
              <a:gd name="connsiteX11" fmla="*/ 546955 w 2148984"/>
              <a:gd name="connsiteY11" fmla="*/ 2867558 h 4859321"/>
              <a:gd name="connsiteX12" fmla="*/ 386021 w 2148984"/>
              <a:gd name="connsiteY12" fmla="*/ 3233318 h 4859321"/>
              <a:gd name="connsiteX13" fmla="*/ 181195 w 2148984"/>
              <a:gd name="connsiteY13" fmla="*/ 3694176 h 4859321"/>
              <a:gd name="connsiteX14" fmla="*/ 137304 w 2148984"/>
              <a:gd name="connsiteY14" fmla="*/ 3869741 h 4859321"/>
              <a:gd name="connsiteX15" fmla="*/ 100728 w 2148984"/>
              <a:gd name="connsiteY15" fmla="*/ 4103827 h 4859321"/>
              <a:gd name="connsiteX16" fmla="*/ 86098 w 2148984"/>
              <a:gd name="connsiteY16" fmla="*/ 4323283 h 4859321"/>
              <a:gd name="connsiteX17" fmla="*/ 64152 w 2148984"/>
              <a:gd name="connsiteY17" fmla="*/ 4593945 h 4859321"/>
              <a:gd name="connsiteX18" fmla="*/ 5631 w 2148984"/>
              <a:gd name="connsiteY18" fmla="*/ 4820717 h 4859321"/>
              <a:gd name="connsiteX19" fmla="*/ 5631 w 2148984"/>
              <a:gd name="connsiteY19" fmla="*/ 4857293 h 4859321"/>
              <a:gd name="connsiteX0" fmla="*/ 2143353 w 2143353"/>
              <a:gd name="connsiteY0" fmla="*/ 0 h 4820717"/>
              <a:gd name="connsiteX1" fmla="*/ 2099462 w 2143353"/>
              <a:gd name="connsiteY1" fmla="*/ 204825 h 4820717"/>
              <a:gd name="connsiteX2" fmla="*/ 2099462 w 2143353"/>
              <a:gd name="connsiteY2" fmla="*/ 387705 h 4820717"/>
              <a:gd name="connsiteX3" fmla="*/ 2099462 w 2143353"/>
              <a:gd name="connsiteY3" fmla="*/ 614477 h 4820717"/>
              <a:gd name="connsiteX4" fmla="*/ 2062886 w 2143353"/>
              <a:gd name="connsiteY4" fmla="*/ 833933 h 4820717"/>
              <a:gd name="connsiteX5" fmla="*/ 1967788 w 2143353"/>
              <a:gd name="connsiteY5" fmla="*/ 1053389 h 4820717"/>
              <a:gd name="connsiteX6" fmla="*/ 1565452 w 2143353"/>
              <a:gd name="connsiteY6" fmla="*/ 1353312 h 4820717"/>
              <a:gd name="connsiteX7" fmla="*/ 1265529 w 2143353"/>
              <a:gd name="connsiteY7" fmla="*/ 1623974 h 4820717"/>
              <a:gd name="connsiteX8" fmla="*/ 1016812 w 2143353"/>
              <a:gd name="connsiteY8" fmla="*/ 2136038 h 4820717"/>
              <a:gd name="connsiteX9" fmla="*/ 1016812 w 2143353"/>
              <a:gd name="connsiteY9" fmla="*/ 2136038 h 4820717"/>
              <a:gd name="connsiteX10" fmla="*/ 833932 w 2143353"/>
              <a:gd name="connsiteY10" fmla="*/ 2428646 h 4820717"/>
              <a:gd name="connsiteX11" fmla="*/ 541324 w 2143353"/>
              <a:gd name="connsiteY11" fmla="*/ 2867558 h 4820717"/>
              <a:gd name="connsiteX12" fmla="*/ 380390 w 2143353"/>
              <a:gd name="connsiteY12" fmla="*/ 3233318 h 4820717"/>
              <a:gd name="connsiteX13" fmla="*/ 175564 w 2143353"/>
              <a:gd name="connsiteY13" fmla="*/ 3694176 h 4820717"/>
              <a:gd name="connsiteX14" fmla="*/ 131673 w 2143353"/>
              <a:gd name="connsiteY14" fmla="*/ 3869741 h 4820717"/>
              <a:gd name="connsiteX15" fmla="*/ 95097 w 2143353"/>
              <a:gd name="connsiteY15" fmla="*/ 4103827 h 4820717"/>
              <a:gd name="connsiteX16" fmla="*/ 80467 w 2143353"/>
              <a:gd name="connsiteY16" fmla="*/ 4323283 h 4820717"/>
              <a:gd name="connsiteX17" fmla="*/ 58521 w 2143353"/>
              <a:gd name="connsiteY17" fmla="*/ 4593945 h 4820717"/>
              <a:gd name="connsiteX18" fmla="*/ 0 w 2143353"/>
              <a:gd name="connsiteY18" fmla="*/ 4820717 h 4820717"/>
              <a:gd name="connsiteX0" fmla="*/ 2084832 w 2084832"/>
              <a:gd name="connsiteY0" fmla="*/ 0 h 4593945"/>
              <a:gd name="connsiteX1" fmla="*/ 2040941 w 2084832"/>
              <a:gd name="connsiteY1" fmla="*/ 204825 h 4593945"/>
              <a:gd name="connsiteX2" fmla="*/ 2040941 w 2084832"/>
              <a:gd name="connsiteY2" fmla="*/ 387705 h 4593945"/>
              <a:gd name="connsiteX3" fmla="*/ 2040941 w 2084832"/>
              <a:gd name="connsiteY3" fmla="*/ 614477 h 4593945"/>
              <a:gd name="connsiteX4" fmla="*/ 2004365 w 2084832"/>
              <a:gd name="connsiteY4" fmla="*/ 833933 h 4593945"/>
              <a:gd name="connsiteX5" fmla="*/ 1909267 w 2084832"/>
              <a:gd name="connsiteY5" fmla="*/ 1053389 h 4593945"/>
              <a:gd name="connsiteX6" fmla="*/ 1506931 w 2084832"/>
              <a:gd name="connsiteY6" fmla="*/ 1353312 h 4593945"/>
              <a:gd name="connsiteX7" fmla="*/ 1207008 w 2084832"/>
              <a:gd name="connsiteY7" fmla="*/ 1623974 h 4593945"/>
              <a:gd name="connsiteX8" fmla="*/ 958291 w 2084832"/>
              <a:gd name="connsiteY8" fmla="*/ 2136038 h 4593945"/>
              <a:gd name="connsiteX9" fmla="*/ 958291 w 2084832"/>
              <a:gd name="connsiteY9" fmla="*/ 2136038 h 4593945"/>
              <a:gd name="connsiteX10" fmla="*/ 775411 w 2084832"/>
              <a:gd name="connsiteY10" fmla="*/ 2428646 h 4593945"/>
              <a:gd name="connsiteX11" fmla="*/ 482803 w 2084832"/>
              <a:gd name="connsiteY11" fmla="*/ 2867558 h 4593945"/>
              <a:gd name="connsiteX12" fmla="*/ 321869 w 2084832"/>
              <a:gd name="connsiteY12" fmla="*/ 3233318 h 4593945"/>
              <a:gd name="connsiteX13" fmla="*/ 117043 w 2084832"/>
              <a:gd name="connsiteY13" fmla="*/ 3694176 h 4593945"/>
              <a:gd name="connsiteX14" fmla="*/ 73152 w 2084832"/>
              <a:gd name="connsiteY14" fmla="*/ 3869741 h 4593945"/>
              <a:gd name="connsiteX15" fmla="*/ 36576 w 2084832"/>
              <a:gd name="connsiteY15" fmla="*/ 4103827 h 4593945"/>
              <a:gd name="connsiteX16" fmla="*/ 21946 w 2084832"/>
              <a:gd name="connsiteY16" fmla="*/ 4323283 h 4593945"/>
              <a:gd name="connsiteX17" fmla="*/ 0 w 2084832"/>
              <a:gd name="connsiteY17" fmla="*/ 4593945 h 4593945"/>
              <a:gd name="connsiteX0" fmla="*/ 2062886 w 2062886"/>
              <a:gd name="connsiteY0" fmla="*/ 0 h 4323283"/>
              <a:gd name="connsiteX1" fmla="*/ 2018995 w 2062886"/>
              <a:gd name="connsiteY1" fmla="*/ 204825 h 4323283"/>
              <a:gd name="connsiteX2" fmla="*/ 2018995 w 2062886"/>
              <a:gd name="connsiteY2" fmla="*/ 387705 h 4323283"/>
              <a:gd name="connsiteX3" fmla="*/ 2018995 w 2062886"/>
              <a:gd name="connsiteY3" fmla="*/ 614477 h 4323283"/>
              <a:gd name="connsiteX4" fmla="*/ 1982419 w 2062886"/>
              <a:gd name="connsiteY4" fmla="*/ 833933 h 4323283"/>
              <a:gd name="connsiteX5" fmla="*/ 1887321 w 2062886"/>
              <a:gd name="connsiteY5" fmla="*/ 1053389 h 4323283"/>
              <a:gd name="connsiteX6" fmla="*/ 1484985 w 2062886"/>
              <a:gd name="connsiteY6" fmla="*/ 1353312 h 4323283"/>
              <a:gd name="connsiteX7" fmla="*/ 1185062 w 2062886"/>
              <a:gd name="connsiteY7" fmla="*/ 1623974 h 4323283"/>
              <a:gd name="connsiteX8" fmla="*/ 936345 w 2062886"/>
              <a:gd name="connsiteY8" fmla="*/ 2136038 h 4323283"/>
              <a:gd name="connsiteX9" fmla="*/ 936345 w 2062886"/>
              <a:gd name="connsiteY9" fmla="*/ 2136038 h 4323283"/>
              <a:gd name="connsiteX10" fmla="*/ 753465 w 2062886"/>
              <a:gd name="connsiteY10" fmla="*/ 2428646 h 4323283"/>
              <a:gd name="connsiteX11" fmla="*/ 460857 w 2062886"/>
              <a:gd name="connsiteY11" fmla="*/ 2867558 h 4323283"/>
              <a:gd name="connsiteX12" fmla="*/ 299923 w 2062886"/>
              <a:gd name="connsiteY12" fmla="*/ 3233318 h 4323283"/>
              <a:gd name="connsiteX13" fmla="*/ 95097 w 2062886"/>
              <a:gd name="connsiteY13" fmla="*/ 3694176 h 4323283"/>
              <a:gd name="connsiteX14" fmla="*/ 51206 w 2062886"/>
              <a:gd name="connsiteY14" fmla="*/ 3869741 h 4323283"/>
              <a:gd name="connsiteX15" fmla="*/ 14630 w 2062886"/>
              <a:gd name="connsiteY15" fmla="*/ 4103827 h 4323283"/>
              <a:gd name="connsiteX16" fmla="*/ 0 w 2062886"/>
              <a:gd name="connsiteY16" fmla="*/ 4323283 h 4323283"/>
              <a:gd name="connsiteX0" fmla="*/ 2048256 w 2048256"/>
              <a:gd name="connsiteY0" fmla="*/ 0 h 4103827"/>
              <a:gd name="connsiteX1" fmla="*/ 2004365 w 2048256"/>
              <a:gd name="connsiteY1" fmla="*/ 204825 h 4103827"/>
              <a:gd name="connsiteX2" fmla="*/ 2004365 w 2048256"/>
              <a:gd name="connsiteY2" fmla="*/ 387705 h 4103827"/>
              <a:gd name="connsiteX3" fmla="*/ 2004365 w 2048256"/>
              <a:gd name="connsiteY3" fmla="*/ 614477 h 4103827"/>
              <a:gd name="connsiteX4" fmla="*/ 1967789 w 2048256"/>
              <a:gd name="connsiteY4" fmla="*/ 833933 h 4103827"/>
              <a:gd name="connsiteX5" fmla="*/ 1872691 w 2048256"/>
              <a:gd name="connsiteY5" fmla="*/ 1053389 h 4103827"/>
              <a:gd name="connsiteX6" fmla="*/ 1470355 w 2048256"/>
              <a:gd name="connsiteY6" fmla="*/ 1353312 h 4103827"/>
              <a:gd name="connsiteX7" fmla="*/ 1170432 w 2048256"/>
              <a:gd name="connsiteY7" fmla="*/ 1623974 h 4103827"/>
              <a:gd name="connsiteX8" fmla="*/ 921715 w 2048256"/>
              <a:gd name="connsiteY8" fmla="*/ 2136038 h 4103827"/>
              <a:gd name="connsiteX9" fmla="*/ 921715 w 2048256"/>
              <a:gd name="connsiteY9" fmla="*/ 2136038 h 4103827"/>
              <a:gd name="connsiteX10" fmla="*/ 738835 w 2048256"/>
              <a:gd name="connsiteY10" fmla="*/ 2428646 h 4103827"/>
              <a:gd name="connsiteX11" fmla="*/ 446227 w 2048256"/>
              <a:gd name="connsiteY11" fmla="*/ 2867558 h 4103827"/>
              <a:gd name="connsiteX12" fmla="*/ 285293 w 2048256"/>
              <a:gd name="connsiteY12" fmla="*/ 3233318 h 4103827"/>
              <a:gd name="connsiteX13" fmla="*/ 80467 w 2048256"/>
              <a:gd name="connsiteY13" fmla="*/ 3694176 h 4103827"/>
              <a:gd name="connsiteX14" fmla="*/ 36576 w 2048256"/>
              <a:gd name="connsiteY14" fmla="*/ 3869741 h 4103827"/>
              <a:gd name="connsiteX15" fmla="*/ 0 w 2048256"/>
              <a:gd name="connsiteY15" fmla="*/ 4103827 h 4103827"/>
              <a:gd name="connsiteX0" fmla="*/ 2011680 w 2011680"/>
              <a:gd name="connsiteY0" fmla="*/ 0 h 3869741"/>
              <a:gd name="connsiteX1" fmla="*/ 1967789 w 2011680"/>
              <a:gd name="connsiteY1" fmla="*/ 204825 h 3869741"/>
              <a:gd name="connsiteX2" fmla="*/ 1967789 w 2011680"/>
              <a:gd name="connsiteY2" fmla="*/ 387705 h 3869741"/>
              <a:gd name="connsiteX3" fmla="*/ 1967789 w 2011680"/>
              <a:gd name="connsiteY3" fmla="*/ 614477 h 3869741"/>
              <a:gd name="connsiteX4" fmla="*/ 1931213 w 2011680"/>
              <a:gd name="connsiteY4" fmla="*/ 833933 h 3869741"/>
              <a:gd name="connsiteX5" fmla="*/ 1836115 w 2011680"/>
              <a:gd name="connsiteY5" fmla="*/ 1053389 h 3869741"/>
              <a:gd name="connsiteX6" fmla="*/ 1433779 w 2011680"/>
              <a:gd name="connsiteY6" fmla="*/ 1353312 h 3869741"/>
              <a:gd name="connsiteX7" fmla="*/ 1133856 w 2011680"/>
              <a:gd name="connsiteY7" fmla="*/ 1623974 h 3869741"/>
              <a:gd name="connsiteX8" fmla="*/ 885139 w 2011680"/>
              <a:gd name="connsiteY8" fmla="*/ 2136038 h 3869741"/>
              <a:gd name="connsiteX9" fmla="*/ 885139 w 2011680"/>
              <a:gd name="connsiteY9" fmla="*/ 2136038 h 3869741"/>
              <a:gd name="connsiteX10" fmla="*/ 702259 w 2011680"/>
              <a:gd name="connsiteY10" fmla="*/ 2428646 h 3869741"/>
              <a:gd name="connsiteX11" fmla="*/ 409651 w 2011680"/>
              <a:gd name="connsiteY11" fmla="*/ 2867558 h 3869741"/>
              <a:gd name="connsiteX12" fmla="*/ 248717 w 2011680"/>
              <a:gd name="connsiteY12" fmla="*/ 3233318 h 3869741"/>
              <a:gd name="connsiteX13" fmla="*/ 43891 w 2011680"/>
              <a:gd name="connsiteY13" fmla="*/ 3694176 h 3869741"/>
              <a:gd name="connsiteX14" fmla="*/ 0 w 2011680"/>
              <a:gd name="connsiteY14" fmla="*/ 3869741 h 3869741"/>
              <a:gd name="connsiteX0" fmla="*/ 1967789 w 1967789"/>
              <a:gd name="connsiteY0" fmla="*/ 0 h 3694176"/>
              <a:gd name="connsiteX1" fmla="*/ 1923898 w 1967789"/>
              <a:gd name="connsiteY1" fmla="*/ 204825 h 3694176"/>
              <a:gd name="connsiteX2" fmla="*/ 1923898 w 1967789"/>
              <a:gd name="connsiteY2" fmla="*/ 387705 h 3694176"/>
              <a:gd name="connsiteX3" fmla="*/ 1923898 w 1967789"/>
              <a:gd name="connsiteY3" fmla="*/ 614477 h 3694176"/>
              <a:gd name="connsiteX4" fmla="*/ 1887322 w 1967789"/>
              <a:gd name="connsiteY4" fmla="*/ 833933 h 3694176"/>
              <a:gd name="connsiteX5" fmla="*/ 1792224 w 1967789"/>
              <a:gd name="connsiteY5" fmla="*/ 1053389 h 3694176"/>
              <a:gd name="connsiteX6" fmla="*/ 1389888 w 1967789"/>
              <a:gd name="connsiteY6" fmla="*/ 1353312 h 3694176"/>
              <a:gd name="connsiteX7" fmla="*/ 1089965 w 1967789"/>
              <a:gd name="connsiteY7" fmla="*/ 1623974 h 3694176"/>
              <a:gd name="connsiteX8" fmla="*/ 841248 w 1967789"/>
              <a:gd name="connsiteY8" fmla="*/ 2136038 h 3694176"/>
              <a:gd name="connsiteX9" fmla="*/ 841248 w 1967789"/>
              <a:gd name="connsiteY9" fmla="*/ 2136038 h 3694176"/>
              <a:gd name="connsiteX10" fmla="*/ 658368 w 1967789"/>
              <a:gd name="connsiteY10" fmla="*/ 2428646 h 3694176"/>
              <a:gd name="connsiteX11" fmla="*/ 365760 w 1967789"/>
              <a:gd name="connsiteY11" fmla="*/ 2867558 h 3694176"/>
              <a:gd name="connsiteX12" fmla="*/ 204826 w 1967789"/>
              <a:gd name="connsiteY12" fmla="*/ 3233318 h 3694176"/>
              <a:gd name="connsiteX13" fmla="*/ 0 w 1967789"/>
              <a:gd name="connsiteY13" fmla="*/ 3694176 h 369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7789" h="3694176">
                <a:moveTo>
                  <a:pt x="1967789" y="0"/>
                </a:moveTo>
                <a:cubicBezTo>
                  <a:pt x="1934871" y="97536"/>
                  <a:pt x="1931213" y="140208"/>
                  <a:pt x="1923898" y="204825"/>
                </a:cubicBezTo>
                <a:cubicBezTo>
                  <a:pt x="1916583" y="269443"/>
                  <a:pt x="1923898" y="387705"/>
                  <a:pt x="1923898" y="387705"/>
                </a:cubicBezTo>
                <a:cubicBezTo>
                  <a:pt x="1923898" y="455980"/>
                  <a:pt x="1929994" y="540106"/>
                  <a:pt x="1923898" y="614477"/>
                </a:cubicBezTo>
                <a:cubicBezTo>
                  <a:pt x="1917802" y="688848"/>
                  <a:pt x="1909268" y="760781"/>
                  <a:pt x="1887322" y="833933"/>
                </a:cubicBezTo>
                <a:cubicBezTo>
                  <a:pt x="1865376" y="907085"/>
                  <a:pt x="1875130" y="966826"/>
                  <a:pt x="1792224" y="1053389"/>
                </a:cubicBezTo>
                <a:cubicBezTo>
                  <a:pt x="1709318" y="1139952"/>
                  <a:pt x="1506931" y="1258215"/>
                  <a:pt x="1389888" y="1353312"/>
                </a:cubicBezTo>
                <a:cubicBezTo>
                  <a:pt x="1272845" y="1448409"/>
                  <a:pt x="1181405" y="1493520"/>
                  <a:pt x="1089965" y="1623974"/>
                </a:cubicBezTo>
                <a:cubicBezTo>
                  <a:pt x="998525" y="1754428"/>
                  <a:pt x="841248" y="2136038"/>
                  <a:pt x="841248" y="2136038"/>
                </a:cubicBezTo>
                <a:lnTo>
                  <a:pt x="841248" y="2136038"/>
                </a:lnTo>
                <a:cubicBezTo>
                  <a:pt x="810768" y="2184806"/>
                  <a:pt x="737616" y="2306726"/>
                  <a:pt x="658368" y="2428646"/>
                </a:cubicBezTo>
                <a:cubicBezTo>
                  <a:pt x="579120" y="2550566"/>
                  <a:pt x="441350" y="2733446"/>
                  <a:pt x="365760" y="2867558"/>
                </a:cubicBezTo>
                <a:cubicBezTo>
                  <a:pt x="290170" y="3001670"/>
                  <a:pt x="265786" y="3095548"/>
                  <a:pt x="204826" y="3233318"/>
                </a:cubicBezTo>
                <a:cubicBezTo>
                  <a:pt x="143866" y="3371088"/>
                  <a:pt x="41453" y="3588105"/>
                  <a:pt x="0" y="3694176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9461" name="橢圓 14"/>
          <p:cNvSpPr>
            <a:spLocks noChangeArrowheads="1"/>
          </p:cNvSpPr>
          <p:nvPr/>
        </p:nvSpPr>
        <p:spPr bwMode="auto">
          <a:xfrm>
            <a:off x="3694113" y="34290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7" name="手繪多邊形 16"/>
          <p:cNvSpPr/>
          <p:nvPr/>
        </p:nvSpPr>
        <p:spPr>
          <a:xfrm>
            <a:off x="2727325" y="5216525"/>
            <a:ext cx="184150" cy="1206500"/>
          </a:xfrm>
          <a:custGeom>
            <a:avLst/>
            <a:gdLst>
              <a:gd name="connsiteX0" fmla="*/ 110642 w 112753"/>
              <a:gd name="connsiteY0" fmla="*/ 0 h 1141171"/>
              <a:gd name="connsiteX1" fmla="*/ 110642 w 112753"/>
              <a:gd name="connsiteY1" fmla="*/ 124358 h 1141171"/>
              <a:gd name="connsiteX2" fmla="*/ 88696 w 112753"/>
              <a:gd name="connsiteY2" fmla="*/ 285292 h 1141171"/>
              <a:gd name="connsiteX3" fmla="*/ 103326 w 112753"/>
              <a:gd name="connsiteY3" fmla="*/ 431596 h 1141171"/>
              <a:gd name="connsiteX4" fmla="*/ 88696 w 112753"/>
              <a:gd name="connsiteY4" fmla="*/ 482803 h 1141171"/>
              <a:gd name="connsiteX5" fmla="*/ 44805 w 112753"/>
              <a:gd name="connsiteY5" fmla="*/ 768096 h 1141171"/>
              <a:gd name="connsiteX6" fmla="*/ 8229 w 112753"/>
              <a:gd name="connsiteY6" fmla="*/ 921715 h 1141171"/>
              <a:gd name="connsiteX7" fmla="*/ 914 w 112753"/>
              <a:gd name="connsiteY7" fmla="*/ 1097280 h 1141171"/>
              <a:gd name="connsiteX8" fmla="*/ 22859 w 112753"/>
              <a:gd name="connsiteY8" fmla="*/ 1141171 h 1141171"/>
              <a:gd name="connsiteX0" fmla="*/ 183794 w 183835"/>
              <a:gd name="connsiteY0" fmla="*/ 0 h 1250899"/>
              <a:gd name="connsiteX1" fmla="*/ 110642 w 183835"/>
              <a:gd name="connsiteY1" fmla="*/ 234086 h 1250899"/>
              <a:gd name="connsiteX2" fmla="*/ 88696 w 183835"/>
              <a:gd name="connsiteY2" fmla="*/ 395020 h 1250899"/>
              <a:gd name="connsiteX3" fmla="*/ 103326 w 183835"/>
              <a:gd name="connsiteY3" fmla="*/ 541324 h 1250899"/>
              <a:gd name="connsiteX4" fmla="*/ 88696 w 183835"/>
              <a:gd name="connsiteY4" fmla="*/ 592531 h 1250899"/>
              <a:gd name="connsiteX5" fmla="*/ 44805 w 183835"/>
              <a:gd name="connsiteY5" fmla="*/ 877824 h 1250899"/>
              <a:gd name="connsiteX6" fmla="*/ 8229 w 183835"/>
              <a:gd name="connsiteY6" fmla="*/ 1031443 h 1250899"/>
              <a:gd name="connsiteX7" fmla="*/ 914 w 183835"/>
              <a:gd name="connsiteY7" fmla="*/ 1207008 h 1250899"/>
              <a:gd name="connsiteX8" fmla="*/ 22859 w 183835"/>
              <a:gd name="connsiteY8" fmla="*/ 1250899 h 1250899"/>
              <a:gd name="connsiteX0" fmla="*/ 183794 w 183835"/>
              <a:gd name="connsiteY0" fmla="*/ 0 h 1250899"/>
              <a:gd name="connsiteX1" fmla="*/ 110642 w 183835"/>
              <a:gd name="connsiteY1" fmla="*/ 234086 h 1250899"/>
              <a:gd name="connsiteX2" fmla="*/ 88696 w 183835"/>
              <a:gd name="connsiteY2" fmla="*/ 395020 h 1250899"/>
              <a:gd name="connsiteX3" fmla="*/ 88696 w 183835"/>
              <a:gd name="connsiteY3" fmla="*/ 592531 h 1250899"/>
              <a:gd name="connsiteX4" fmla="*/ 44805 w 183835"/>
              <a:gd name="connsiteY4" fmla="*/ 877824 h 1250899"/>
              <a:gd name="connsiteX5" fmla="*/ 8229 w 183835"/>
              <a:gd name="connsiteY5" fmla="*/ 1031443 h 1250899"/>
              <a:gd name="connsiteX6" fmla="*/ 914 w 183835"/>
              <a:gd name="connsiteY6" fmla="*/ 1207008 h 1250899"/>
              <a:gd name="connsiteX7" fmla="*/ 22859 w 183835"/>
              <a:gd name="connsiteY7" fmla="*/ 1250899 h 1250899"/>
              <a:gd name="connsiteX0" fmla="*/ 183794 w 183835"/>
              <a:gd name="connsiteY0" fmla="*/ 0 h 1207008"/>
              <a:gd name="connsiteX1" fmla="*/ 110642 w 183835"/>
              <a:gd name="connsiteY1" fmla="*/ 234086 h 1207008"/>
              <a:gd name="connsiteX2" fmla="*/ 88696 w 183835"/>
              <a:gd name="connsiteY2" fmla="*/ 395020 h 1207008"/>
              <a:gd name="connsiteX3" fmla="*/ 88696 w 183835"/>
              <a:gd name="connsiteY3" fmla="*/ 592531 h 1207008"/>
              <a:gd name="connsiteX4" fmla="*/ 44805 w 183835"/>
              <a:gd name="connsiteY4" fmla="*/ 877824 h 1207008"/>
              <a:gd name="connsiteX5" fmla="*/ 8229 w 183835"/>
              <a:gd name="connsiteY5" fmla="*/ 1031443 h 1207008"/>
              <a:gd name="connsiteX6" fmla="*/ 914 w 183835"/>
              <a:gd name="connsiteY6" fmla="*/ 1207008 h 120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835" h="1207008">
                <a:moveTo>
                  <a:pt x="183794" y="0"/>
                </a:moveTo>
                <a:cubicBezTo>
                  <a:pt x="185623" y="38404"/>
                  <a:pt x="126492" y="168250"/>
                  <a:pt x="110642" y="234086"/>
                </a:cubicBezTo>
                <a:cubicBezTo>
                  <a:pt x="94792" y="299922"/>
                  <a:pt x="92354" y="335279"/>
                  <a:pt x="88696" y="395020"/>
                </a:cubicBezTo>
                <a:cubicBezTo>
                  <a:pt x="85038" y="454761"/>
                  <a:pt x="96011" y="512064"/>
                  <a:pt x="88696" y="592531"/>
                </a:cubicBezTo>
                <a:cubicBezTo>
                  <a:pt x="81381" y="672998"/>
                  <a:pt x="58216" y="804672"/>
                  <a:pt x="44805" y="877824"/>
                </a:cubicBezTo>
                <a:cubicBezTo>
                  <a:pt x="31394" y="950976"/>
                  <a:pt x="15544" y="976579"/>
                  <a:pt x="8229" y="1031443"/>
                </a:cubicBezTo>
                <a:cubicBezTo>
                  <a:pt x="914" y="1086307"/>
                  <a:pt x="-1524" y="1170432"/>
                  <a:pt x="914" y="1207008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8" name="手繪多邊形 17"/>
          <p:cNvSpPr/>
          <p:nvPr/>
        </p:nvSpPr>
        <p:spPr>
          <a:xfrm>
            <a:off x="4872038" y="987425"/>
            <a:ext cx="168275" cy="431800"/>
          </a:xfrm>
          <a:custGeom>
            <a:avLst/>
            <a:gdLst>
              <a:gd name="connsiteX0" fmla="*/ 0 w 138989"/>
              <a:gd name="connsiteY0" fmla="*/ 351130 h 351130"/>
              <a:gd name="connsiteX1" fmla="*/ 21946 w 138989"/>
              <a:gd name="connsiteY1" fmla="*/ 248717 h 351130"/>
              <a:gd name="connsiteX2" fmla="*/ 95098 w 138989"/>
              <a:gd name="connsiteY2" fmla="*/ 153619 h 351130"/>
              <a:gd name="connsiteX3" fmla="*/ 117043 w 138989"/>
              <a:gd name="connsiteY3" fmla="*/ 80467 h 351130"/>
              <a:gd name="connsiteX4" fmla="*/ 138989 w 138989"/>
              <a:gd name="connsiteY4" fmla="*/ 0 h 351130"/>
              <a:gd name="connsiteX0" fmla="*/ 0 w 138989"/>
              <a:gd name="connsiteY0" fmla="*/ 351130 h 351130"/>
              <a:gd name="connsiteX1" fmla="*/ 21946 w 138989"/>
              <a:gd name="connsiteY1" fmla="*/ 248717 h 351130"/>
              <a:gd name="connsiteX2" fmla="*/ 117043 w 138989"/>
              <a:gd name="connsiteY2" fmla="*/ 80467 h 351130"/>
              <a:gd name="connsiteX3" fmla="*/ 138989 w 138989"/>
              <a:gd name="connsiteY3" fmla="*/ 0 h 351130"/>
              <a:gd name="connsiteX0" fmla="*/ 0 w 138989"/>
              <a:gd name="connsiteY0" fmla="*/ 351130 h 351130"/>
              <a:gd name="connsiteX1" fmla="*/ 21946 w 138989"/>
              <a:gd name="connsiteY1" fmla="*/ 248717 h 351130"/>
              <a:gd name="connsiteX2" fmla="*/ 138989 w 138989"/>
              <a:gd name="connsiteY2" fmla="*/ 0 h 351130"/>
              <a:gd name="connsiteX0" fmla="*/ 0 w 168250"/>
              <a:gd name="connsiteY0" fmla="*/ 431598 h 431598"/>
              <a:gd name="connsiteX1" fmla="*/ 51207 w 168250"/>
              <a:gd name="connsiteY1" fmla="*/ 248717 h 431598"/>
              <a:gd name="connsiteX2" fmla="*/ 168250 w 168250"/>
              <a:gd name="connsiteY2" fmla="*/ 0 h 43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50" h="431598">
                <a:moveTo>
                  <a:pt x="0" y="431598"/>
                </a:moveTo>
                <a:cubicBezTo>
                  <a:pt x="3048" y="396850"/>
                  <a:pt x="23165" y="320650"/>
                  <a:pt x="51207" y="248717"/>
                </a:cubicBezTo>
                <a:cubicBezTo>
                  <a:pt x="79249" y="176784"/>
                  <a:pt x="143866" y="51816"/>
                  <a:pt x="168250" y="0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9470" name="橢圓 14"/>
          <p:cNvSpPr>
            <a:spLocks noChangeArrowheads="1"/>
          </p:cNvSpPr>
          <p:nvPr/>
        </p:nvSpPr>
        <p:spPr bwMode="auto">
          <a:xfrm>
            <a:off x="2798763" y="51181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9473" name="文字方塊 20"/>
          <p:cNvSpPr txBox="1">
            <a:spLocks noChangeArrowheads="1"/>
          </p:cNvSpPr>
          <p:nvPr/>
        </p:nvSpPr>
        <p:spPr bwMode="auto">
          <a:xfrm>
            <a:off x="3881438" y="1470025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機場系統</a:t>
            </a:r>
          </a:p>
        </p:txBody>
      </p:sp>
      <p:sp>
        <p:nvSpPr>
          <p:cNvPr id="19475" name="文字方塊 22"/>
          <p:cNvSpPr txBox="1">
            <a:spLocks noChangeArrowheads="1"/>
          </p:cNvSpPr>
          <p:nvPr/>
        </p:nvSpPr>
        <p:spPr bwMode="auto">
          <a:xfrm>
            <a:off x="2339975" y="515778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大湳</a:t>
            </a:r>
          </a:p>
        </p:txBody>
      </p:sp>
      <p:sp>
        <p:nvSpPr>
          <p:cNvPr id="19477" name="文字方塊 24"/>
          <p:cNvSpPr txBox="1">
            <a:spLocks noChangeArrowheads="1"/>
          </p:cNvSpPr>
          <p:nvPr/>
        </p:nvSpPr>
        <p:spPr bwMode="auto">
          <a:xfrm>
            <a:off x="3059113" y="3362325"/>
            <a:ext cx="698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南桃園</a:t>
            </a:r>
          </a:p>
        </p:txBody>
      </p:sp>
      <p:pic>
        <p:nvPicPr>
          <p:cNvPr id="19481" name="Picture 1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0"/>
          <a:stretch>
            <a:fillRect/>
          </a:stretch>
        </p:blipFill>
        <p:spPr bwMode="auto">
          <a:xfrm rot="5400000">
            <a:off x="1905000" y="814388"/>
            <a:ext cx="61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82" name="群組 29"/>
          <p:cNvGrpSpPr>
            <a:grpSpLocks/>
          </p:cNvGrpSpPr>
          <p:nvPr/>
        </p:nvGrpSpPr>
        <p:grpSpPr bwMode="auto">
          <a:xfrm>
            <a:off x="4073525" y="2625725"/>
            <a:ext cx="454025" cy="390525"/>
            <a:chOff x="7729538" y="2924175"/>
            <a:chExt cx="454025" cy="390525"/>
          </a:xfrm>
        </p:grpSpPr>
        <p:sp>
          <p:nvSpPr>
            <p:cNvPr id="19544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114300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9545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9547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9561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62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63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64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65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66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548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9556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57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58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59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60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9549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50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51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52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53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54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55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546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2</a:t>
              </a:r>
            </a:p>
          </p:txBody>
        </p:sp>
      </p:grpSp>
      <p:grpSp>
        <p:nvGrpSpPr>
          <p:cNvPr id="19485" name="群組 84"/>
          <p:cNvGrpSpPr>
            <a:grpSpLocks/>
          </p:cNvGrpSpPr>
          <p:nvPr/>
        </p:nvGrpSpPr>
        <p:grpSpPr bwMode="auto">
          <a:xfrm>
            <a:off x="1893888" y="1662113"/>
            <a:ext cx="1382712" cy="830262"/>
            <a:chOff x="635890" y="404995"/>
            <a:chExt cx="1382537" cy="830997"/>
          </a:xfrm>
        </p:grpSpPr>
        <p:sp>
          <p:nvSpPr>
            <p:cNvPr id="19511" name="文字方塊 85"/>
            <p:cNvSpPr txBox="1">
              <a:spLocks noChangeArrowheads="1"/>
            </p:cNvSpPr>
            <p:nvPr/>
          </p:nvSpPr>
          <p:spPr bwMode="auto">
            <a:xfrm>
              <a:off x="635890" y="404995"/>
              <a:ext cx="5437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 b="1">
                  <a:solidFill>
                    <a:prstClr val="black"/>
                  </a:solidFill>
                  <a:latin typeface="Calibri" pitchFamily="34" charset="0"/>
                </a:rPr>
                <a:t>圖例</a:t>
              </a:r>
              <a:endParaRPr kumimoji="0" lang="en-US" altLang="zh-TW" sz="1400" b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9512" name="文字方塊 86"/>
            <p:cNvSpPr txBox="1">
              <a:spLocks noChangeArrowheads="1"/>
            </p:cNvSpPr>
            <p:nvPr/>
          </p:nvSpPr>
          <p:spPr bwMode="auto">
            <a:xfrm>
              <a:off x="1115616" y="712772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道路阻斷</a:t>
              </a:r>
              <a:endParaRPr kumimoji="0" lang="en-US" altLang="zh-TW" sz="1400">
                <a:solidFill>
                  <a:prstClr val="black"/>
                </a:solidFill>
                <a:latin typeface="Calibri" pitchFamily="34" charset="0"/>
              </a:endParaRPr>
            </a:p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改道路線</a:t>
              </a:r>
            </a:p>
          </p:txBody>
        </p:sp>
        <p:cxnSp>
          <p:nvCxnSpPr>
            <p:cNvPr id="88" name="直線接點 87"/>
            <p:cNvCxnSpPr/>
            <p:nvPr/>
          </p:nvCxnSpPr>
          <p:spPr>
            <a:xfrm>
              <a:off x="683509" y="894378"/>
              <a:ext cx="360316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>
              <a:off x="683509" y="1097758"/>
              <a:ext cx="360316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504" name="文字方塊 132"/>
          <p:cNvSpPr txBox="1">
            <a:spLocks noChangeArrowheads="1"/>
          </p:cNvSpPr>
          <p:nvPr/>
        </p:nvSpPr>
        <p:spPr bwMode="auto">
          <a:xfrm>
            <a:off x="1360488" y="0"/>
            <a:ext cx="60515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國道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號大湳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機場系統道路阻斷改道路線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東向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200" b="1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570" name="手繪多邊形 13"/>
          <p:cNvSpPr>
            <a:spLocks/>
          </p:cNvSpPr>
          <p:nvPr/>
        </p:nvSpPr>
        <p:spPr bwMode="auto">
          <a:xfrm rot="18736161" flipH="1">
            <a:off x="2881312" y="4383088"/>
            <a:ext cx="2843213" cy="401638"/>
          </a:xfrm>
          <a:custGeom>
            <a:avLst/>
            <a:gdLst>
              <a:gd name="T0" fmla="*/ 0 w 1744134"/>
              <a:gd name="T1" fmla="*/ 0 h 1100666"/>
              <a:gd name="T2" fmla="*/ 788740 w 1744134"/>
              <a:gd name="T3" fmla="*/ 204780 h 1100666"/>
              <a:gd name="T4" fmla="*/ 1114253 w 1744134"/>
              <a:gd name="T5" fmla="*/ 361377 h 1100666"/>
              <a:gd name="T6" fmla="*/ 1452284 w 1744134"/>
              <a:gd name="T7" fmla="*/ 734800 h 1100666"/>
              <a:gd name="T8" fmla="*/ 1677638 w 1744134"/>
              <a:gd name="T9" fmla="*/ 1060038 h 1100666"/>
              <a:gd name="T10" fmla="*/ 1928031 w 1744134"/>
              <a:gd name="T11" fmla="*/ 1300958 h 1100666"/>
              <a:gd name="T12" fmla="*/ 2203464 w 1744134"/>
              <a:gd name="T13" fmla="*/ 1445508 h 1100666"/>
              <a:gd name="T14" fmla="*/ 2579055 w 1744134"/>
              <a:gd name="T15" fmla="*/ 1565967 h 11006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44134"/>
              <a:gd name="T25" fmla="*/ 0 h 1100666"/>
              <a:gd name="T26" fmla="*/ 1744134 w 1744134"/>
              <a:gd name="T27" fmla="*/ 1100666 h 11006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44134" h="1100666">
                <a:moveTo>
                  <a:pt x="0" y="0"/>
                </a:moveTo>
                <a:cubicBezTo>
                  <a:pt x="203905" y="50800"/>
                  <a:pt x="407811" y="101600"/>
                  <a:pt x="533400" y="143933"/>
                </a:cubicBezTo>
                <a:cubicBezTo>
                  <a:pt x="658989" y="186266"/>
                  <a:pt x="678745" y="191911"/>
                  <a:pt x="753534" y="254000"/>
                </a:cubicBezTo>
                <a:cubicBezTo>
                  <a:pt x="828323" y="316089"/>
                  <a:pt x="918634" y="434622"/>
                  <a:pt x="982134" y="516466"/>
                </a:cubicBezTo>
                <a:cubicBezTo>
                  <a:pt x="1045634" y="598310"/>
                  <a:pt x="1080912" y="678744"/>
                  <a:pt x="1134534" y="745066"/>
                </a:cubicBezTo>
                <a:cubicBezTo>
                  <a:pt x="1188156" y="811388"/>
                  <a:pt x="1244601" y="869244"/>
                  <a:pt x="1303867" y="914400"/>
                </a:cubicBezTo>
                <a:cubicBezTo>
                  <a:pt x="1363133" y="959556"/>
                  <a:pt x="1416756" y="984956"/>
                  <a:pt x="1490134" y="1016000"/>
                </a:cubicBezTo>
                <a:cubicBezTo>
                  <a:pt x="1563512" y="1047044"/>
                  <a:pt x="1653823" y="1073855"/>
                  <a:pt x="1744134" y="1100666"/>
                </a:cubicBezTo>
              </a:path>
            </a:pathLst>
          </a:custGeom>
          <a:noFill/>
          <a:ln w="50800" cap="flat" cmpd="sng" algn="ctr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9571" name="Rectangle 191"/>
          <p:cNvSpPr>
            <a:spLocks noChangeArrowheads="1"/>
          </p:cNvSpPr>
          <p:nvPr/>
        </p:nvSpPr>
        <p:spPr bwMode="auto">
          <a:xfrm>
            <a:off x="4356100" y="4005263"/>
            <a:ext cx="371475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prstClr val="black"/>
                </a:solidFill>
              </a:rPr>
              <a:t>110</a:t>
            </a: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9572" name="文字方塊 22"/>
          <p:cNvSpPr txBox="1">
            <a:spLocks noChangeArrowheads="1"/>
          </p:cNvSpPr>
          <p:nvPr/>
        </p:nvSpPr>
        <p:spPr bwMode="auto">
          <a:xfrm>
            <a:off x="3708400" y="429260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桃鶯路</a:t>
            </a:r>
          </a:p>
        </p:txBody>
      </p:sp>
      <p:sp>
        <p:nvSpPr>
          <p:cNvPr id="19573" name="文字方塊 22"/>
          <p:cNvSpPr txBox="1">
            <a:spLocks noChangeArrowheads="1"/>
          </p:cNvSpPr>
          <p:nvPr/>
        </p:nvSpPr>
        <p:spPr bwMode="auto">
          <a:xfrm>
            <a:off x="3111500" y="4797425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福德一路</a:t>
            </a:r>
          </a:p>
        </p:txBody>
      </p:sp>
      <p:sp>
        <p:nvSpPr>
          <p:cNvPr id="19574" name="Rectangle 191"/>
          <p:cNvSpPr>
            <a:spLocks noChangeArrowheads="1"/>
          </p:cNvSpPr>
          <p:nvPr/>
        </p:nvSpPr>
        <p:spPr bwMode="auto">
          <a:xfrm>
            <a:off x="3276600" y="5084763"/>
            <a:ext cx="371475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prstClr val="black"/>
                </a:solidFill>
              </a:rPr>
              <a:t>110</a:t>
            </a:r>
            <a:r>
              <a:rPr lang="zh-TW" altLang="en-US" sz="1200" b="1">
                <a:solidFill>
                  <a:prstClr val="black"/>
                </a:solidFill>
              </a:rPr>
              <a:t>乙</a:t>
            </a: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9575" name="文字方塊 22"/>
          <p:cNvSpPr txBox="1">
            <a:spLocks noChangeArrowheads="1"/>
          </p:cNvSpPr>
          <p:nvPr/>
        </p:nvSpPr>
        <p:spPr bwMode="auto">
          <a:xfrm>
            <a:off x="4067175" y="3573463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春日路</a:t>
            </a:r>
          </a:p>
        </p:txBody>
      </p:sp>
      <p:sp>
        <p:nvSpPr>
          <p:cNvPr id="2" name="手繪多邊形 19"/>
          <p:cNvSpPr>
            <a:spLocks/>
          </p:cNvSpPr>
          <p:nvPr/>
        </p:nvSpPr>
        <p:spPr bwMode="auto">
          <a:xfrm rot="8350107" flipH="1">
            <a:off x="4429125" y="2216150"/>
            <a:ext cx="3455988" cy="307975"/>
          </a:xfrm>
          <a:custGeom>
            <a:avLst/>
            <a:gdLst>
              <a:gd name="T0" fmla="*/ 0 w 3288766"/>
              <a:gd name="T1" fmla="*/ 0 h 368833"/>
              <a:gd name="T2" fmla="*/ 407320 w 3288766"/>
              <a:gd name="T3" fmla="*/ 77060 h 368833"/>
              <a:gd name="T4" fmla="*/ 999086 w 3288766"/>
              <a:gd name="T5" fmla="*/ 115590 h 368833"/>
              <a:gd name="T6" fmla="*/ 1291127 w 3288766"/>
              <a:gd name="T7" fmla="*/ 123296 h 368833"/>
              <a:gd name="T8" fmla="*/ 1652335 w 3288766"/>
              <a:gd name="T9" fmla="*/ 177239 h 368833"/>
              <a:gd name="T10" fmla="*/ 2082711 w 3288766"/>
              <a:gd name="T11" fmla="*/ 246592 h 368833"/>
              <a:gd name="T12" fmla="*/ 2405493 w 3288766"/>
              <a:gd name="T13" fmla="*/ 292828 h 368833"/>
              <a:gd name="T14" fmla="*/ 2582253 w 3288766"/>
              <a:gd name="T15" fmla="*/ 315946 h 368833"/>
              <a:gd name="T16" fmla="*/ 2766701 w 3288766"/>
              <a:gd name="T17" fmla="*/ 254298 h 368833"/>
              <a:gd name="T18" fmla="*/ 3289300 w 3288766"/>
              <a:gd name="T19" fmla="*/ 369888 h 3688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288766" h="368833">
                <a:moveTo>
                  <a:pt x="0" y="0"/>
                </a:moveTo>
                <a:cubicBezTo>
                  <a:pt x="120383" y="28815"/>
                  <a:pt x="240767" y="57630"/>
                  <a:pt x="407254" y="76840"/>
                </a:cubicBezTo>
                <a:cubicBezTo>
                  <a:pt x="573741" y="96050"/>
                  <a:pt x="851647" y="107576"/>
                  <a:pt x="998924" y="115260"/>
                </a:cubicBezTo>
                <a:cubicBezTo>
                  <a:pt x="1146201" y="122944"/>
                  <a:pt x="1182060" y="112699"/>
                  <a:pt x="1290917" y="122944"/>
                </a:cubicBezTo>
                <a:cubicBezTo>
                  <a:pt x="1399774" y="133189"/>
                  <a:pt x="1652067" y="176733"/>
                  <a:pt x="1652067" y="176733"/>
                </a:cubicBezTo>
                <a:lnTo>
                  <a:pt x="2082373" y="245889"/>
                </a:lnTo>
                <a:cubicBezTo>
                  <a:pt x="2207879" y="265099"/>
                  <a:pt x="2405102" y="291993"/>
                  <a:pt x="2405102" y="291993"/>
                </a:cubicBezTo>
                <a:cubicBezTo>
                  <a:pt x="2488346" y="303519"/>
                  <a:pt x="2521643" y="321448"/>
                  <a:pt x="2581835" y="315045"/>
                </a:cubicBezTo>
                <a:cubicBezTo>
                  <a:pt x="2642027" y="308642"/>
                  <a:pt x="2648430" y="244608"/>
                  <a:pt x="2766252" y="253573"/>
                </a:cubicBezTo>
                <a:cubicBezTo>
                  <a:pt x="2884074" y="262538"/>
                  <a:pt x="3086420" y="315685"/>
                  <a:pt x="3288766" y="368833"/>
                </a:cubicBezTo>
              </a:path>
            </a:pathLst>
          </a:custGeom>
          <a:noFill/>
          <a:ln w="50800" cap="flat" cmpd="sng" algn="ctr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9577" name="文字方塊 22"/>
          <p:cNvSpPr txBox="1">
            <a:spLocks noChangeArrowheads="1"/>
          </p:cNvSpPr>
          <p:nvPr/>
        </p:nvSpPr>
        <p:spPr bwMode="auto">
          <a:xfrm>
            <a:off x="4716463" y="2924175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春日路</a:t>
            </a:r>
          </a:p>
        </p:txBody>
      </p:sp>
      <p:grpSp>
        <p:nvGrpSpPr>
          <p:cNvPr id="19578" name="群組 251"/>
          <p:cNvGrpSpPr>
            <a:grpSpLocks/>
          </p:cNvGrpSpPr>
          <p:nvPr/>
        </p:nvGrpSpPr>
        <p:grpSpPr bwMode="auto">
          <a:xfrm>
            <a:off x="5435600" y="2852738"/>
            <a:ext cx="298450" cy="298450"/>
            <a:chOff x="7070725" y="3467100"/>
            <a:chExt cx="298450" cy="298450"/>
          </a:xfrm>
        </p:grpSpPr>
        <p:grpSp>
          <p:nvGrpSpPr>
            <p:cNvPr id="19579" name="Group 29"/>
            <p:cNvGrpSpPr>
              <a:grpSpLocks noChangeAspect="1"/>
            </p:cNvGrpSpPr>
            <p:nvPr/>
          </p:nvGrpSpPr>
          <p:grpSpPr bwMode="auto">
            <a:xfrm>
              <a:off x="7070725" y="3467100"/>
              <a:ext cx="298450" cy="298450"/>
              <a:chOff x="2737" y="1969"/>
              <a:chExt cx="239" cy="239"/>
            </a:xfrm>
          </p:grpSpPr>
          <p:sp>
            <p:nvSpPr>
              <p:cNvPr id="19580" name="Arc 30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81" name="Arc 31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82" name="Arc 32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583" name="Arc 33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584" name="Text Box 34"/>
            <p:cNvSpPr txBox="1">
              <a:spLocks noChangeAspect="1" noChangeArrowheads="1"/>
            </p:cNvSpPr>
            <p:nvPr/>
          </p:nvSpPr>
          <p:spPr bwMode="auto">
            <a:xfrm>
              <a:off x="7127875" y="3482975"/>
              <a:ext cx="14763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/>
              <a:r>
                <a:rPr lang="en-US" altLang="zh-TW" sz="1400" b="1">
                  <a:solidFill>
                    <a:prstClr val="white"/>
                  </a:solidFill>
                  <a:ea typeface="標楷體" pitchFamily="65" charset="-120"/>
                </a:rPr>
                <a:t> 4</a:t>
              </a:r>
            </a:p>
          </p:txBody>
        </p:sp>
      </p:grpSp>
      <p:sp>
        <p:nvSpPr>
          <p:cNvPr id="19585" name="文字方塊 22"/>
          <p:cNvSpPr txBox="1">
            <a:spLocks noChangeArrowheads="1"/>
          </p:cNvSpPr>
          <p:nvPr/>
        </p:nvSpPr>
        <p:spPr bwMode="auto">
          <a:xfrm>
            <a:off x="5003800" y="2276475"/>
            <a:ext cx="1079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新南路二段</a:t>
            </a:r>
          </a:p>
        </p:txBody>
      </p:sp>
      <p:sp>
        <p:nvSpPr>
          <p:cNvPr id="19586" name="手繪多邊形 4"/>
          <p:cNvSpPr>
            <a:spLocks/>
          </p:cNvSpPr>
          <p:nvPr/>
        </p:nvSpPr>
        <p:spPr bwMode="auto">
          <a:xfrm rot="4983203">
            <a:off x="4900613" y="-635000"/>
            <a:ext cx="1609725" cy="4359275"/>
          </a:xfrm>
          <a:custGeom>
            <a:avLst/>
            <a:gdLst>
              <a:gd name="T0" fmla="*/ 1610105 w 1609345"/>
              <a:gd name="T1" fmla="*/ 0 h 4359858"/>
              <a:gd name="T2" fmla="*/ 1500325 w 1609345"/>
              <a:gd name="T3" fmla="*/ 263277 h 4359858"/>
              <a:gd name="T4" fmla="*/ 1317359 w 1609345"/>
              <a:gd name="T5" fmla="*/ 789831 h 4359858"/>
              <a:gd name="T6" fmla="*/ 1266129 w 1609345"/>
              <a:gd name="T7" fmla="*/ 1192060 h 4359858"/>
              <a:gd name="T8" fmla="*/ 1112438 w 1609345"/>
              <a:gd name="T9" fmla="*/ 1586975 h 4359858"/>
              <a:gd name="T10" fmla="*/ 900195 w 1609345"/>
              <a:gd name="T11" fmla="*/ 2106213 h 4359858"/>
              <a:gd name="T12" fmla="*/ 797734 w 1609345"/>
              <a:gd name="T13" fmla="*/ 2559637 h 4359858"/>
              <a:gd name="T14" fmla="*/ 768459 w 1609345"/>
              <a:gd name="T15" fmla="*/ 2779033 h 4359858"/>
              <a:gd name="T16" fmla="*/ 607449 w 1609345"/>
              <a:gd name="T17" fmla="*/ 2983804 h 4359858"/>
              <a:gd name="T18" fmla="*/ 490352 w 1609345"/>
              <a:gd name="T19" fmla="*/ 3203201 h 4359858"/>
              <a:gd name="T20" fmla="*/ 373252 w 1609345"/>
              <a:gd name="T21" fmla="*/ 3422597 h 4359858"/>
              <a:gd name="T22" fmla="*/ 256153 w 1609345"/>
              <a:gd name="T23" fmla="*/ 3773634 h 4359858"/>
              <a:gd name="T24" fmla="*/ 161012 w 1609345"/>
              <a:gd name="T25" fmla="*/ 3971092 h 4359858"/>
              <a:gd name="T26" fmla="*/ 0 w 1609345"/>
              <a:gd name="T27" fmla="*/ 4358691 h 435985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09345"/>
              <a:gd name="T43" fmla="*/ 0 h 4359858"/>
              <a:gd name="T44" fmla="*/ 1609345 w 1609345"/>
              <a:gd name="T45" fmla="*/ 4359858 h 435985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09345" h="4359858">
                <a:moveTo>
                  <a:pt x="1609345" y="0"/>
                </a:moveTo>
                <a:cubicBezTo>
                  <a:pt x="1544727" y="125578"/>
                  <a:pt x="1548385" y="131673"/>
                  <a:pt x="1499617" y="263347"/>
                </a:cubicBezTo>
                <a:cubicBezTo>
                  <a:pt x="1450849" y="395021"/>
                  <a:pt x="1355751" y="635203"/>
                  <a:pt x="1316737" y="790041"/>
                </a:cubicBezTo>
                <a:cubicBezTo>
                  <a:pt x="1277723" y="944879"/>
                  <a:pt x="1299668" y="1059484"/>
                  <a:pt x="1265531" y="1192377"/>
                </a:cubicBezTo>
                <a:cubicBezTo>
                  <a:pt x="1231394" y="1325270"/>
                  <a:pt x="1172872" y="1434998"/>
                  <a:pt x="1111912" y="1587398"/>
                </a:cubicBezTo>
                <a:cubicBezTo>
                  <a:pt x="1050952" y="1739798"/>
                  <a:pt x="952197" y="1944623"/>
                  <a:pt x="899771" y="2106777"/>
                </a:cubicBezTo>
                <a:cubicBezTo>
                  <a:pt x="847345" y="2268931"/>
                  <a:pt x="819304" y="2448154"/>
                  <a:pt x="797358" y="2560320"/>
                </a:cubicBezTo>
                <a:cubicBezTo>
                  <a:pt x="775412" y="2672486"/>
                  <a:pt x="799796" y="2709062"/>
                  <a:pt x="768097" y="2779776"/>
                </a:cubicBezTo>
                <a:cubicBezTo>
                  <a:pt x="736398" y="2850490"/>
                  <a:pt x="653492" y="2913888"/>
                  <a:pt x="607163" y="2984601"/>
                </a:cubicBezTo>
                <a:cubicBezTo>
                  <a:pt x="560834" y="3055314"/>
                  <a:pt x="490120" y="3204057"/>
                  <a:pt x="490120" y="3204057"/>
                </a:cubicBezTo>
                <a:cubicBezTo>
                  <a:pt x="451105" y="3277209"/>
                  <a:pt x="412090" y="3328415"/>
                  <a:pt x="373076" y="3423513"/>
                </a:cubicBezTo>
                <a:cubicBezTo>
                  <a:pt x="334062" y="3518611"/>
                  <a:pt x="291390" y="3683203"/>
                  <a:pt x="256033" y="3774643"/>
                </a:cubicBezTo>
                <a:cubicBezTo>
                  <a:pt x="220676" y="3866083"/>
                  <a:pt x="203608" y="3874617"/>
                  <a:pt x="160936" y="3972153"/>
                </a:cubicBezTo>
                <a:cubicBezTo>
                  <a:pt x="118264" y="4069689"/>
                  <a:pt x="26822" y="4289144"/>
                  <a:pt x="0" y="4359858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9468" name="橢圓 14"/>
          <p:cNvSpPr>
            <a:spLocks noChangeArrowheads="1"/>
          </p:cNvSpPr>
          <p:nvPr/>
        </p:nvSpPr>
        <p:spPr bwMode="auto">
          <a:xfrm>
            <a:off x="4787900" y="13716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9587" name="橢圓 14"/>
          <p:cNvSpPr>
            <a:spLocks noChangeArrowheads="1"/>
          </p:cNvSpPr>
          <p:nvPr/>
        </p:nvSpPr>
        <p:spPr bwMode="auto">
          <a:xfrm>
            <a:off x="6516688" y="17732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9588" name="文字方塊 24"/>
          <p:cNvSpPr txBox="1">
            <a:spLocks noChangeArrowheads="1"/>
          </p:cNvSpPr>
          <p:nvPr/>
        </p:nvSpPr>
        <p:spPr bwMode="auto">
          <a:xfrm>
            <a:off x="5940425" y="1814513"/>
            <a:ext cx="4318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桃園</a:t>
            </a:r>
          </a:p>
        </p:txBody>
      </p:sp>
      <p:grpSp>
        <p:nvGrpSpPr>
          <p:cNvPr id="19589" name="群組 29"/>
          <p:cNvGrpSpPr>
            <a:grpSpLocks/>
          </p:cNvGrpSpPr>
          <p:nvPr/>
        </p:nvGrpSpPr>
        <p:grpSpPr bwMode="auto">
          <a:xfrm>
            <a:off x="5435600" y="1412875"/>
            <a:ext cx="403225" cy="392113"/>
            <a:chOff x="7729538" y="2924175"/>
            <a:chExt cx="403225" cy="392113"/>
          </a:xfrm>
        </p:grpSpPr>
        <p:sp>
          <p:nvSpPr>
            <p:cNvPr id="19590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9591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9592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9593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94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95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96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97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98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599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9600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601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602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603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604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9605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606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607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608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609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610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611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612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99" name="直線單箭頭接點 98"/>
          <p:cNvCxnSpPr>
            <a:cxnSpLocks noChangeShapeType="1"/>
          </p:cNvCxnSpPr>
          <p:nvPr/>
        </p:nvCxnSpPr>
        <p:spPr bwMode="auto">
          <a:xfrm>
            <a:off x="5076825" y="1268413"/>
            <a:ext cx="360363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" name="直線單箭頭接點 98"/>
          <p:cNvCxnSpPr>
            <a:cxnSpLocks noChangeShapeType="1"/>
          </p:cNvCxnSpPr>
          <p:nvPr/>
        </p:nvCxnSpPr>
        <p:spPr bwMode="auto">
          <a:xfrm>
            <a:off x="5508625" y="1341438"/>
            <a:ext cx="360363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" name="直線單箭頭接點 98"/>
          <p:cNvCxnSpPr>
            <a:cxnSpLocks noChangeShapeType="1"/>
          </p:cNvCxnSpPr>
          <p:nvPr/>
        </p:nvCxnSpPr>
        <p:spPr bwMode="auto">
          <a:xfrm>
            <a:off x="5940425" y="1412875"/>
            <a:ext cx="360363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" name="直線單箭頭接點 98"/>
          <p:cNvCxnSpPr>
            <a:cxnSpLocks noChangeShapeType="1"/>
          </p:cNvCxnSpPr>
          <p:nvPr/>
        </p:nvCxnSpPr>
        <p:spPr bwMode="auto">
          <a:xfrm>
            <a:off x="6372225" y="1555750"/>
            <a:ext cx="360363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" name="直線單箭頭接點 98"/>
          <p:cNvCxnSpPr/>
          <p:nvPr/>
        </p:nvCxnSpPr>
        <p:spPr>
          <a:xfrm rot="10800000" flipV="1">
            <a:off x="6372225" y="2060575"/>
            <a:ext cx="287338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98"/>
          <p:cNvCxnSpPr/>
          <p:nvPr/>
        </p:nvCxnSpPr>
        <p:spPr>
          <a:xfrm rot="10800000" flipV="1">
            <a:off x="6011863" y="2492375"/>
            <a:ext cx="287337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98"/>
          <p:cNvCxnSpPr/>
          <p:nvPr/>
        </p:nvCxnSpPr>
        <p:spPr>
          <a:xfrm rot="10800000" flipV="1">
            <a:off x="5651500" y="2924175"/>
            <a:ext cx="287338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8"/>
          <p:cNvCxnSpPr/>
          <p:nvPr/>
        </p:nvCxnSpPr>
        <p:spPr>
          <a:xfrm rot="10800000" flipV="1">
            <a:off x="5292725" y="3357563"/>
            <a:ext cx="287338" cy="360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98"/>
          <p:cNvCxnSpPr/>
          <p:nvPr/>
        </p:nvCxnSpPr>
        <p:spPr>
          <a:xfrm rot="10800000" flipV="1">
            <a:off x="4932363" y="3716338"/>
            <a:ext cx="287337" cy="360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98"/>
          <p:cNvCxnSpPr/>
          <p:nvPr/>
        </p:nvCxnSpPr>
        <p:spPr>
          <a:xfrm rot="10800000" flipV="1">
            <a:off x="4643438" y="4149725"/>
            <a:ext cx="287337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98"/>
          <p:cNvCxnSpPr/>
          <p:nvPr/>
        </p:nvCxnSpPr>
        <p:spPr>
          <a:xfrm rot="10800000" flipV="1">
            <a:off x="4356100" y="4581525"/>
            <a:ext cx="287338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98"/>
          <p:cNvCxnSpPr/>
          <p:nvPr/>
        </p:nvCxnSpPr>
        <p:spPr>
          <a:xfrm rot="10800000" flipV="1">
            <a:off x="4140200" y="5013325"/>
            <a:ext cx="168275" cy="1428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98"/>
          <p:cNvCxnSpPr/>
          <p:nvPr/>
        </p:nvCxnSpPr>
        <p:spPr>
          <a:xfrm rot="10800000" flipV="1">
            <a:off x="3203575" y="5373688"/>
            <a:ext cx="45561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6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手繪多邊形 13"/>
          <p:cNvSpPr>
            <a:spLocks/>
          </p:cNvSpPr>
          <p:nvPr/>
        </p:nvSpPr>
        <p:spPr bwMode="auto">
          <a:xfrm rot="490651" flipH="1">
            <a:off x="2916238" y="5067300"/>
            <a:ext cx="1008062" cy="222250"/>
          </a:xfrm>
          <a:custGeom>
            <a:avLst/>
            <a:gdLst>
              <a:gd name="T0" fmla="*/ 0 w 1744134"/>
              <a:gd name="T1" fmla="*/ 0 h 1100666"/>
              <a:gd name="T2" fmla="*/ 788740 w 1744134"/>
              <a:gd name="T3" fmla="*/ 204780 h 1100666"/>
              <a:gd name="T4" fmla="*/ 1114253 w 1744134"/>
              <a:gd name="T5" fmla="*/ 361377 h 1100666"/>
              <a:gd name="T6" fmla="*/ 1452284 w 1744134"/>
              <a:gd name="T7" fmla="*/ 734800 h 1100666"/>
              <a:gd name="T8" fmla="*/ 1677638 w 1744134"/>
              <a:gd name="T9" fmla="*/ 1060038 h 1100666"/>
              <a:gd name="T10" fmla="*/ 1928031 w 1744134"/>
              <a:gd name="T11" fmla="*/ 1300958 h 1100666"/>
              <a:gd name="T12" fmla="*/ 2203464 w 1744134"/>
              <a:gd name="T13" fmla="*/ 1445508 h 1100666"/>
              <a:gd name="T14" fmla="*/ 2579055 w 1744134"/>
              <a:gd name="T15" fmla="*/ 1565967 h 11006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44134"/>
              <a:gd name="T25" fmla="*/ 0 h 1100666"/>
              <a:gd name="T26" fmla="*/ 1744134 w 1744134"/>
              <a:gd name="T27" fmla="*/ 1100666 h 11006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44134" h="1100666">
                <a:moveTo>
                  <a:pt x="0" y="0"/>
                </a:moveTo>
                <a:cubicBezTo>
                  <a:pt x="203905" y="50800"/>
                  <a:pt x="407811" y="101600"/>
                  <a:pt x="533400" y="143933"/>
                </a:cubicBezTo>
                <a:cubicBezTo>
                  <a:pt x="658989" y="186266"/>
                  <a:pt x="678745" y="191911"/>
                  <a:pt x="753534" y="254000"/>
                </a:cubicBezTo>
                <a:cubicBezTo>
                  <a:pt x="828323" y="316089"/>
                  <a:pt x="918634" y="434622"/>
                  <a:pt x="982134" y="516466"/>
                </a:cubicBezTo>
                <a:cubicBezTo>
                  <a:pt x="1045634" y="598310"/>
                  <a:pt x="1080912" y="678744"/>
                  <a:pt x="1134534" y="745066"/>
                </a:cubicBezTo>
                <a:cubicBezTo>
                  <a:pt x="1188156" y="811388"/>
                  <a:pt x="1244601" y="869244"/>
                  <a:pt x="1303867" y="914400"/>
                </a:cubicBezTo>
                <a:cubicBezTo>
                  <a:pt x="1363133" y="959556"/>
                  <a:pt x="1416756" y="984956"/>
                  <a:pt x="1490134" y="1016000"/>
                </a:cubicBezTo>
                <a:cubicBezTo>
                  <a:pt x="1563512" y="1047044"/>
                  <a:pt x="1653823" y="1073855"/>
                  <a:pt x="1744134" y="1100666"/>
                </a:cubicBezTo>
              </a:path>
            </a:pathLst>
          </a:custGeom>
          <a:noFill/>
          <a:ln w="50800" cap="flat" cmpd="sng" algn="ctr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3" name="手繪多邊形 2"/>
          <p:cNvSpPr/>
          <p:nvPr/>
        </p:nvSpPr>
        <p:spPr>
          <a:xfrm>
            <a:off x="2903538" y="1455738"/>
            <a:ext cx="1968500" cy="3694112"/>
          </a:xfrm>
          <a:custGeom>
            <a:avLst/>
            <a:gdLst>
              <a:gd name="connsiteX0" fmla="*/ 2302603 w 2302603"/>
              <a:gd name="connsiteY0" fmla="*/ 0 h 5239712"/>
              <a:gd name="connsiteX1" fmla="*/ 2229451 w 2302603"/>
              <a:gd name="connsiteY1" fmla="*/ 124359 h 5239712"/>
              <a:gd name="connsiteX2" fmla="*/ 2185560 w 2302603"/>
              <a:gd name="connsiteY2" fmla="*/ 241402 h 5239712"/>
              <a:gd name="connsiteX3" fmla="*/ 2148984 w 2302603"/>
              <a:gd name="connsiteY3" fmla="*/ 380391 h 5239712"/>
              <a:gd name="connsiteX4" fmla="*/ 2105093 w 2302603"/>
              <a:gd name="connsiteY4" fmla="*/ 585216 h 5239712"/>
              <a:gd name="connsiteX5" fmla="*/ 2105093 w 2302603"/>
              <a:gd name="connsiteY5" fmla="*/ 768096 h 5239712"/>
              <a:gd name="connsiteX6" fmla="*/ 2105093 w 2302603"/>
              <a:gd name="connsiteY6" fmla="*/ 994868 h 5239712"/>
              <a:gd name="connsiteX7" fmla="*/ 2068517 w 2302603"/>
              <a:gd name="connsiteY7" fmla="*/ 1214324 h 5239712"/>
              <a:gd name="connsiteX8" fmla="*/ 1973419 w 2302603"/>
              <a:gd name="connsiteY8" fmla="*/ 1433780 h 5239712"/>
              <a:gd name="connsiteX9" fmla="*/ 1571083 w 2302603"/>
              <a:gd name="connsiteY9" fmla="*/ 1733703 h 5239712"/>
              <a:gd name="connsiteX10" fmla="*/ 1271160 w 2302603"/>
              <a:gd name="connsiteY10" fmla="*/ 2004365 h 5239712"/>
              <a:gd name="connsiteX11" fmla="*/ 1022443 w 2302603"/>
              <a:gd name="connsiteY11" fmla="*/ 2516429 h 5239712"/>
              <a:gd name="connsiteX12" fmla="*/ 1022443 w 2302603"/>
              <a:gd name="connsiteY12" fmla="*/ 2516429 h 5239712"/>
              <a:gd name="connsiteX13" fmla="*/ 839563 w 2302603"/>
              <a:gd name="connsiteY13" fmla="*/ 2809037 h 5239712"/>
              <a:gd name="connsiteX14" fmla="*/ 546955 w 2302603"/>
              <a:gd name="connsiteY14" fmla="*/ 3247949 h 5239712"/>
              <a:gd name="connsiteX15" fmla="*/ 386021 w 2302603"/>
              <a:gd name="connsiteY15" fmla="*/ 3613709 h 5239712"/>
              <a:gd name="connsiteX16" fmla="*/ 181195 w 2302603"/>
              <a:gd name="connsiteY16" fmla="*/ 4074567 h 5239712"/>
              <a:gd name="connsiteX17" fmla="*/ 137304 w 2302603"/>
              <a:gd name="connsiteY17" fmla="*/ 4250132 h 5239712"/>
              <a:gd name="connsiteX18" fmla="*/ 100728 w 2302603"/>
              <a:gd name="connsiteY18" fmla="*/ 4484218 h 5239712"/>
              <a:gd name="connsiteX19" fmla="*/ 86098 w 2302603"/>
              <a:gd name="connsiteY19" fmla="*/ 4703674 h 5239712"/>
              <a:gd name="connsiteX20" fmla="*/ 64152 w 2302603"/>
              <a:gd name="connsiteY20" fmla="*/ 4974336 h 5239712"/>
              <a:gd name="connsiteX21" fmla="*/ 5631 w 2302603"/>
              <a:gd name="connsiteY21" fmla="*/ 5201108 h 5239712"/>
              <a:gd name="connsiteX22" fmla="*/ 5631 w 2302603"/>
              <a:gd name="connsiteY22" fmla="*/ 5237684 h 5239712"/>
              <a:gd name="connsiteX0" fmla="*/ 2302603 w 2302603"/>
              <a:gd name="connsiteY0" fmla="*/ 0 h 5239712"/>
              <a:gd name="connsiteX1" fmla="*/ 2229451 w 2302603"/>
              <a:gd name="connsiteY1" fmla="*/ 124359 h 5239712"/>
              <a:gd name="connsiteX2" fmla="*/ 2148984 w 2302603"/>
              <a:gd name="connsiteY2" fmla="*/ 380391 h 5239712"/>
              <a:gd name="connsiteX3" fmla="*/ 2105093 w 2302603"/>
              <a:gd name="connsiteY3" fmla="*/ 585216 h 5239712"/>
              <a:gd name="connsiteX4" fmla="*/ 2105093 w 2302603"/>
              <a:gd name="connsiteY4" fmla="*/ 768096 h 5239712"/>
              <a:gd name="connsiteX5" fmla="*/ 2105093 w 2302603"/>
              <a:gd name="connsiteY5" fmla="*/ 994868 h 5239712"/>
              <a:gd name="connsiteX6" fmla="*/ 2068517 w 2302603"/>
              <a:gd name="connsiteY6" fmla="*/ 1214324 h 5239712"/>
              <a:gd name="connsiteX7" fmla="*/ 1973419 w 2302603"/>
              <a:gd name="connsiteY7" fmla="*/ 1433780 h 5239712"/>
              <a:gd name="connsiteX8" fmla="*/ 1571083 w 2302603"/>
              <a:gd name="connsiteY8" fmla="*/ 1733703 h 5239712"/>
              <a:gd name="connsiteX9" fmla="*/ 1271160 w 2302603"/>
              <a:gd name="connsiteY9" fmla="*/ 2004365 h 5239712"/>
              <a:gd name="connsiteX10" fmla="*/ 1022443 w 2302603"/>
              <a:gd name="connsiteY10" fmla="*/ 2516429 h 5239712"/>
              <a:gd name="connsiteX11" fmla="*/ 1022443 w 2302603"/>
              <a:gd name="connsiteY11" fmla="*/ 2516429 h 5239712"/>
              <a:gd name="connsiteX12" fmla="*/ 839563 w 2302603"/>
              <a:gd name="connsiteY12" fmla="*/ 2809037 h 5239712"/>
              <a:gd name="connsiteX13" fmla="*/ 546955 w 2302603"/>
              <a:gd name="connsiteY13" fmla="*/ 3247949 h 5239712"/>
              <a:gd name="connsiteX14" fmla="*/ 386021 w 2302603"/>
              <a:gd name="connsiteY14" fmla="*/ 3613709 h 5239712"/>
              <a:gd name="connsiteX15" fmla="*/ 181195 w 2302603"/>
              <a:gd name="connsiteY15" fmla="*/ 4074567 h 5239712"/>
              <a:gd name="connsiteX16" fmla="*/ 137304 w 2302603"/>
              <a:gd name="connsiteY16" fmla="*/ 4250132 h 5239712"/>
              <a:gd name="connsiteX17" fmla="*/ 100728 w 2302603"/>
              <a:gd name="connsiteY17" fmla="*/ 4484218 h 5239712"/>
              <a:gd name="connsiteX18" fmla="*/ 86098 w 2302603"/>
              <a:gd name="connsiteY18" fmla="*/ 4703674 h 5239712"/>
              <a:gd name="connsiteX19" fmla="*/ 64152 w 2302603"/>
              <a:gd name="connsiteY19" fmla="*/ 4974336 h 5239712"/>
              <a:gd name="connsiteX20" fmla="*/ 5631 w 2302603"/>
              <a:gd name="connsiteY20" fmla="*/ 5201108 h 5239712"/>
              <a:gd name="connsiteX21" fmla="*/ 5631 w 2302603"/>
              <a:gd name="connsiteY21" fmla="*/ 5237684 h 5239712"/>
              <a:gd name="connsiteX0" fmla="*/ 2302603 w 2302603"/>
              <a:gd name="connsiteY0" fmla="*/ 0 h 5239712"/>
              <a:gd name="connsiteX1" fmla="*/ 2148984 w 2302603"/>
              <a:gd name="connsiteY1" fmla="*/ 380391 h 5239712"/>
              <a:gd name="connsiteX2" fmla="*/ 2105093 w 2302603"/>
              <a:gd name="connsiteY2" fmla="*/ 585216 h 5239712"/>
              <a:gd name="connsiteX3" fmla="*/ 2105093 w 2302603"/>
              <a:gd name="connsiteY3" fmla="*/ 768096 h 5239712"/>
              <a:gd name="connsiteX4" fmla="*/ 2105093 w 2302603"/>
              <a:gd name="connsiteY4" fmla="*/ 994868 h 5239712"/>
              <a:gd name="connsiteX5" fmla="*/ 2068517 w 2302603"/>
              <a:gd name="connsiteY5" fmla="*/ 1214324 h 5239712"/>
              <a:gd name="connsiteX6" fmla="*/ 1973419 w 2302603"/>
              <a:gd name="connsiteY6" fmla="*/ 1433780 h 5239712"/>
              <a:gd name="connsiteX7" fmla="*/ 1571083 w 2302603"/>
              <a:gd name="connsiteY7" fmla="*/ 1733703 h 5239712"/>
              <a:gd name="connsiteX8" fmla="*/ 1271160 w 2302603"/>
              <a:gd name="connsiteY8" fmla="*/ 2004365 h 5239712"/>
              <a:gd name="connsiteX9" fmla="*/ 1022443 w 2302603"/>
              <a:gd name="connsiteY9" fmla="*/ 2516429 h 5239712"/>
              <a:gd name="connsiteX10" fmla="*/ 1022443 w 2302603"/>
              <a:gd name="connsiteY10" fmla="*/ 2516429 h 5239712"/>
              <a:gd name="connsiteX11" fmla="*/ 839563 w 2302603"/>
              <a:gd name="connsiteY11" fmla="*/ 2809037 h 5239712"/>
              <a:gd name="connsiteX12" fmla="*/ 546955 w 2302603"/>
              <a:gd name="connsiteY12" fmla="*/ 3247949 h 5239712"/>
              <a:gd name="connsiteX13" fmla="*/ 386021 w 2302603"/>
              <a:gd name="connsiteY13" fmla="*/ 3613709 h 5239712"/>
              <a:gd name="connsiteX14" fmla="*/ 181195 w 2302603"/>
              <a:gd name="connsiteY14" fmla="*/ 4074567 h 5239712"/>
              <a:gd name="connsiteX15" fmla="*/ 137304 w 2302603"/>
              <a:gd name="connsiteY15" fmla="*/ 4250132 h 5239712"/>
              <a:gd name="connsiteX16" fmla="*/ 100728 w 2302603"/>
              <a:gd name="connsiteY16" fmla="*/ 4484218 h 5239712"/>
              <a:gd name="connsiteX17" fmla="*/ 86098 w 2302603"/>
              <a:gd name="connsiteY17" fmla="*/ 4703674 h 5239712"/>
              <a:gd name="connsiteX18" fmla="*/ 64152 w 2302603"/>
              <a:gd name="connsiteY18" fmla="*/ 4974336 h 5239712"/>
              <a:gd name="connsiteX19" fmla="*/ 5631 w 2302603"/>
              <a:gd name="connsiteY19" fmla="*/ 5201108 h 5239712"/>
              <a:gd name="connsiteX20" fmla="*/ 5631 w 2302603"/>
              <a:gd name="connsiteY20" fmla="*/ 5237684 h 5239712"/>
              <a:gd name="connsiteX0" fmla="*/ 2148984 w 2148984"/>
              <a:gd name="connsiteY0" fmla="*/ 0 h 4859321"/>
              <a:gd name="connsiteX1" fmla="*/ 2105093 w 2148984"/>
              <a:gd name="connsiteY1" fmla="*/ 204825 h 4859321"/>
              <a:gd name="connsiteX2" fmla="*/ 2105093 w 2148984"/>
              <a:gd name="connsiteY2" fmla="*/ 387705 h 4859321"/>
              <a:gd name="connsiteX3" fmla="*/ 2105093 w 2148984"/>
              <a:gd name="connsiteY3" fmla="*/ 614477 h 4859321"/>
              <a:gd name="connsiteX4" fmla="*/ 2068517 w 2148984"/>
              <a:gd name="connsiteY4" fmla="*/ 833933 h 4859321"/>
              <a:gd name="connsiteX5" fmla="*/ 1973419 w 2148984"/>
              <a:gd name="connsiteY5" fmla="*/ 1053389 h 4859321"/>
              <a:gd name="connsiteX6" fmla="*/ 1571083 w 2148984"/>
              <a:gd name="connsiteY6" fmla="*/ 1353312 h 4859321"/>
              <a:gd name="connsiteX7" fmla="*/ 1271160 w 2148984"/>
              <a:gd name="connsiteY7" fmla="*/ 1623974 h 4859321"/>
              <a:gd name="connsiteX8" fmla="*/ 1022443 w 2148984"/>
              <a:gd name="connsiteY8" fmla="*/ 2136038 h 4859321"/>
              <a:gd name="connsiteX9" fmla="*/ 1022443 w 2148984"/>
              <a:gd name="connsiteY9" fmla="*/ 2136038 h 4859321"/>
              <a:gd name="connsiteX10" fmla="*/ 839563 w 2148984"/>
              <a:gd name="connsiteY10" fmla="*/ 2428646 h 4859321"/>
              <a:gd name="connsiteX11" fmla="*/ 546955 w 2148984"/>
              <a:gd name="connsiteY11" fmla="*/ 2867558 h 4859321"/>
              <a:gd name="connsiteX12" fmla="*/ 386021 w 2148984"/>
              <a:gd name="connsiteY12" fmla="*/ 3233318 h 4859321"/>
              <a:gd name="connsiteX13" fmla="*/ 181195 w 2148984"/>
              <a:gd name="connsiteY13" fmla="*/ 3694176 h 4859321"/>
              <a:gd name="connsiteX14" fmla="*/ 137304 w 2148984"/>
              <a:gd name="connsiteY14" fmla="*/ 3869741 h 4859321"/>
              <a:gd name="connsiteX15" fmla="*/ 100728 w 2148984"/>
              <a:gd name="connsiteY15" fmla="*/ 4103827 h 4859321"/>
              <a:gd name="connsiteX16" fmla="*/ 86098 w 2148984"/>
              <a:gd name="connsiteY16" fmla="*/ 4323283 h 4859321"/>
              <a:gd name="connsiteX17" fmla="*/ 64152 w 2148984"/>
              <a:gd name="connsiteY17" fmla="*/ 4593945 h 4859321"/>
              <a:gd name="connsiteX18" fmla="*/ 5631 w 2148984"/>
              <a:gd name="connsiteY18" fmla="*/ 4820717 h 4859321"/>
              <a:gd name="connsiteX19" fmla="*/ 5631 w 2148984"/>
              <a:gd name="connsiteY19" fmla="*/ 4857293 h 4859321"/>
              <a:gd name="connsiteX0" fmla="*/ 2143353 w 2143353"/>
              <a:gd name="connsiteY0" fmla="*/ 0 h 4820717"/>
              <a:gd name="connsiteX1" fmla="*/ 2099462 w 2143353"/>
              <a:gd name="connsiteY1" fmla="*/ 204825 h 4820717"/>
              <a:gd name="connsiteX2" fmla="*/ 2099462 w 2143353"/>
              <a:gd name="connsiteY2" fmla="*/ 387705 h 4820717"/>
              <a:gd name="connsiteX3" fmla="*/ 2099462 w 2143353"/>
              <a:gd name="connsiteY3" fmla="*/ 614477 h 4820717"/>
              <a:gd name="connsiteX4" fmla="*/ 2062886 w 2143353"/>
              <a:gd name="connsiteY4" fmla="*/ 833933 h 4820717"/>
              <a:gd name="connsiteX5" fmla="*/ 1967788 w 2143353"/>
              <a:gd name="connsiteY5" fmla="*/ 1053389 h 4820717"/>
              <a:gd name="connsiteX6" fmla="*/ 1565452 w 2143353"/>
              <a:gd name="connsiteY6" fmla="*/ 1353312 h 4820717"/>
              <a:gd name="connsiteX7" fmla="*/ 1265529 w 2143353"/>
              <a:gd name="connsiteY7" fmla="*/ 1623974 h 4820717"/>
              <a:gd name="connsiteX8" fmla="*/ 1016812 w 2143353"/>
              <a:gd name="connsiteY8" fmla="*/ 2136038 h 4820717"/>
              <a:gd name="connsiteX9" fmla="*/ 1016812 w 2143353"/>
              <a:gd name="connsiteY9" fmla="*/ 2136038 h 4820717"/>
              <a:gd name="connsiteX10" fmla="*/ 833932 w 2143353"/>
              <a:gd name="connsiteY10" fmla="*/ 2428646 h 4820717"/>
              <a:gd name="connsiteX11" fmla="*/ 541324 w 2143353"/>
              <a:gd name="connsiteY11" fmla="*/ 2867558 h 4820717"/>
              <a:gd name="connsiteX12" fmla="*/ 380390 w 2143353"/>
              <a:gd name="connsiteY12" fmla="*/ 3233318 h 4820717"/>
              <a:gd name="connsiteX13" fmla="*/ 175564 w 2143353"/>
              <a:gd name="connsiteY13" fmla="*/ 3694176 h 4820717"/>
              <a:gd name="connsiteX14" fmla="*/ 131673 w 2143353"/>
              <a:gd name="connsiteY14" fmla="*/ 3869741 h 4820717"/>
              <a:gd name="connsiteX15" fmla="*/ 95097 w 2143353"/>
              <a:gd name="connsiteY15" fmla="*/ 4103827 h 4820717"/>
              <a:gd name="connsiteX16" fmla="*/ 80467 w 2143353"/>
              <a:gd name="connsiteY16" fmla="*/ 4323283 h 4820717"/>
              <a:gd name="connsiteX17" fmla="*/ 58521 w 2143353"/>
              <a:gd name="connsiteY17" fmla="*/ 4593945 h 4820717"/>
              <a:gd name="connsiteX18" fmla="*/ 0 w 2143353"/>
              <a:gd name="connsiteY18" fmla="*/ 4820717 h 4820717"/>
              <a:gd name="connsiteX0" fmla="*/ 2084832 w 2084832"/>
              <a:gd name="connsiteY0" fmla="*/ 0 h 4593945"/>
              <a:gd name="connsiteX1" fmla="*/ 2040941 w 2084832"/>
              <a:gd name="connsiteY1" fmla="*/ 204825 h 4593945"/>
              <a:gd name="connsiteX2" fmla="*/ 2040941 w 2084832"/>
              <a:gd name="connsiteY2" fmla="*/ 387705 h 4593945"/>
              <a:gd name="connsiteX3" fmla="*/ 2040941 w 2084832"/>
              <a:gd name="connsiteY3" fmla="*/ 614477 h 4593945"/>
              <a:gd name="connsiteX4" fmla="*/ 2004365 w 2084832"/>
              <a:gd name="connsiteY4" fmla="*/ 833933 h 4593945"/>
              <a:gd name="connsiteX5" fmla="*/ 1909267 w 2084832"/>
              <a:gd name="connsiteY5" fmla="*/ 1053389 h 4593945"/>
              <a:gd name="connsiteX6" fmla="*/ 1506931 w 2084832"/>
              <a:gd name="connsiteY6" fmla="*/ 1353312 h 4593945"/>
              <a:gd name="connsiteX7" fmla="*/ 1207008 w 2084832"/>
              <a:gd name="connsiteY7" fmla="*/ 1623974 h 4593945"/>
              <a:gd name="connsiteX8" fmla="*/ 958291 w 2084832"/>
              <a:gd name="connsiteY8" fmla="*/ 2136038 h 4593945"/>
              <a:gd name="connsiteX9" fmla="*/ 958291 w 2084832"/>
              <a:gd name="connsiteY9" fmla="*/ 2136038 h 4593945"/>
              <a:gd name="connsiteX10" fmla="*/ 775411 w 2084832"/>
              <a:gd name="connsiteY10" fmla="*/ 2428646 h 4593945"/>
              <a:gd name="connsiteX11" fmla="*/ 482803 w 2084832"/>
              <a:gd name="connsiteY11" fmla="*/ 2867558 h 4593945"/>
              <a:gd name="connsiteX12" fmla="*/ 321869 w 2084832"/>
              <a:gd name="connsiteY12" fmla="*/ 3233318 h 4593945"/>
              <a:gd name="connsiteX13" fmla="*/ 117043 w 2084832"/>
              <a:gd name="connsiteY13" fmla="*/ 3694176 h 4593945"/>
              <a:gd name="connsiteX14" fmla="*/ 73152 w 2084832"/>
              <a:gd name="connsiteY14" fmla="*/ 3869741 h 4593945"/>
              <a:gd name="connsiteX15" fmla="*/ 36576 w 2084832"/>
              <a:gd name="connsiteY15" fmla="*/ 4103827 h 4593945"/>
              <a:gd name="connsiteX16" fmla="*/ 21946 w 2084832"/>
              <a:gd name="connsiteY16" fmla="*/ 4323283 h 4593945"/>
              <a:gd name="connsiteX17" fmla="*/ 0 w 2084832"/>
              <a:gd name="connsiteY17" fmla="*/ 4593945 h 4593945"/>
              <a:gd name="connsiteX0" fmla="*/ 2062886 w 2062886"/>
              <a:gd name="connsiteY0" fmla="*/ 0 h 4323283"/>
              <a:gd name="connsiteX1" fmla="*/ 2018995 w 2062886"/>
              <a:gd name="connsiteY1" fmla="*/ 204825 h 4323283"/>
              <a:gd name="connsiteX2" fmla="*/ 2018995 w 2062886"/>
              <a:gd name="connsiteY2" fmla="*/ 387705 h 4323283"/>
              <a:gd name="connsiteX3" fmla="*/ 2018995 w 2062886"/>
              <a:gd name="connsiteY3" fmla="*/ 614477 h 4323283"/>
              <a:gd name="connsiteX4" fmla="*/ 1982419 w 2062886"/>
              <a:gd name="connsiteY4" fmla="*/ 833933 h 4323283"/>
              <a:gd name="connsiteX5" fmla="*/ 1887321 w 2062886"/>
              <a:gd name="connsiteY5" fmla="*/ 1053389 h 4323283"/>
              <a:gd name="connsiteX6" fmla="*/ 1484985 w 2062886"/>
              <a:gd name="connsiteY6" fmla="*/ 1353312 h 4323283"/>
              <a:gd name="connsiteX7" fmla="*/ 1185062 w 2062886"/>
              <a:gd name="connsiteY7" fmla="*/ 1623974 h 4323283"/>
              <a:gd name="connsiteX8" fmla="*/ 936345 w 2062886"/>
              <a:gd name="connsiteY8" fmla="*/ 2136038 h 4323283"/>
              <a:gd name="connsiteX9" fmla="*/ 936345 w 2062886"/>
              <a:gd name="connsiteY9" fmla="*/ 2136038 h 4323283"/>
              <a:gd name="connsiteX10" fmla="*/ 753465 w 2062886"/>
              <a:gd name="connsiteY10" fmla="*/ 2428646 h 4323283"/>
              <a:gd name="connsiteX11" fmla="*/ 460857 w 2062886"/>
              <a:gd name="connsiteY11" fmla="*/ 2867558 h 4323283"/>
              <a:gd name="connsiteX12" fmla="*/ 299923 w 2062886"/>
              <a:gd name="connsiteY12" fmla="*/ 3233318 h 4323283"/>
              <a:gd name="connsiteX13" fmla="*/ 95097 w 2062886"/>
              <a:gd name="connsiteY13" fmla="*/ 3694176 h 4323283"/>
              <a:gd name="connsiteX14" fmla="*/ 51206 w 2062886"/>
              <a:gd name="connsiteY14" fmla="*/ 3869741 h 4323283"/>
              <a:gd name="connsiteX15" fmla="*/ 14630 w 2062886"/>
              <a:gd name="connsiteY15" fmla="*/ 4103827 h 4323283"/>
              <a:gd name="connsiteX16" fmla="*/ 0 w 2062886"/>
              <a:gd name="connsiteY16" fmla="*/ 4323283 h 4323283"/>
              <a:gd name="connsiteX0" fmla="*/ 2048256 w 2048256"/>
              <a:gd name="connsiteY0" fmla="*/ 0 h 4103827"/>
              <a:gd name="connsiteX1" fmla="*/ 2004365 w 2048256"/>
              <a:gd name="connsiteY1" fmla="*/ 204825 h 4103827"/>
              <a:gd name="connsiteX2" fmla="*/ 2004365 w 2048256"/>
              <a:gd name="connsiteY2" fmla="*/ 387705 h 4103827"/>
              <a:gd name="connsiteX3" fmla="*/ 2004365 w 2048256"/>
              <a:gd name="connsiteY3" fmla="*/ 614477 h 4103827"/>
              <a:gd name="connsiteX4" fmla="*/ 1967789 w 2048256"/>
              <a:gd name="connsiteY4" fmla="*/ 833933 h 4103827"/>
              <a:gd name="connsiteX5" fmla="*/ 1872691 w 2048256"/>
              <a:gd name="connsiteY5" fmla="*/ 1053389 h 4103827"/>
              <a:gd name="connsiteX6" fmla="*/ 1470355 w 2048256"/>
              <a:gd name="connsiteY6" fmla="*/ 1353312 h 4103827"/>
              <a:gd name="connsiteX7" fmla="*/ 1170432 w 2048256"/>
              <a:gd name="connsiteY7" fmla="*/ 1623974 h 4103827"/>
              <a:gd name="connsiteX8" fmla="*/ 921715 w 2048256"/>
              <a:gd name="connsiteY8" fmla="*/ 2136038 h 4103827"/>
              <a:gd name="connsiteX9" fmla="*/ 921715 w 2048256"/>
              <a:gd name="connsiteY9" fmla="*/ 2136038 h 4103827"/>
              <a:gd name="connsiteX10" fmla="*/ 738835 w 2048256"/>
              <a:gd name="connsiteY10" fmla="*/ 2428646 h 4103827"/>
              <a:gd name="connsiteX11" fmla="*/ 446227 w 2048256"/>
              <a:gd name="connsiteY11" fmla="*/ 2867558 h 4103827"/>
              <a:gd name="connsiteX12" fmla="*/ 285293 w 2048256"/>
              <a:gd name="connsiteY12" fmla="*/ 3233318 h 4103827"/>
              <a:gd name="connsiteX13" fmla="*/ 80467 w 2048256"/>
              <a:gd name="connsiteY13" fmla="*/ 3694176 h 4103827"/>
              <a:gd name="connsiteX14" fmla="*/ 36576 w 2048256"/>
              <a:gd name="connsiteY14" fmla="*/ 3869741 h 4103827"/>
              <a:gd name="connsiteX15" fmla="*/ 0 w 2048256"/>
              <a:gd name="connsiteY15" fmla="*/ 4103827 h 4103827"/>
              <a:gd name="connsiteX0" fmla="*/ 2011680 w 2011680"/>
              <a:gd name="connsiteY0" fmla="*/ 0 h 3869741"/>
              <a:gd name="connsiteX1" fmla="*/ 1967789 w 2011680"/>
              <a:gd name="connsiteY1" fmla="*/ 204825 h 3869741"/>
              <a:gd name="connsiteX2" fmla="*/ 1967789 w 2011680"/>
              <a:gd name="connsiteY2" fmla="*/ 387705 h 3869741"/>
              <a:gd name="connsiteX3" fmla="*/ 1967789 w 2011680"/>
              <a:gd name="connsiteY3" fmla="*/ 614477 h 3869741"/>
              <a:gd name="connsiteX4" fmla="*/ 1931213 w 2011680"/>
              <a:gd name="connsiteY4" fmla="*/ 833933 h 3869741"/>
              <a:gd name="connsiteX5" fmla="*/ 1836115 w 2011680"/>
              <a:gd name="connsiteY5" fmla="*/ 1053389 h 3869741"/>
              <a:gd name="connsiteX6" fmla="*/ 1433779 w 2011680"/>
              <a:gd name="connsiteY6" fmla="*/ 1353312 h 3869741"/>
              <a:gd name="connsiteX7" fmla="*/ 1133856 w 2011680"/>
              <a:gd name="connsiteY7" fmla="*/ 1623974 h 3869741"/>
              <a:gd name="connsiteX8" fmla="*/ 885139 w 2011680"/>
              <a:gd name="connsiteY8" fmla="*/ 2136038 h 3869741"/>
              <a:gd name="connsiteX9" fmla="*/ 885139 w 2011680"/>
              <a:gd name="connsiteY9" fmla="*/ 2136038 h 3869741"/>
              <a:gd name="connsiteX10" fmla="*/ 702259 w 2011680"/>
              <a:gd name="connsiteY10" fmla="*/ 2428646 h 3869741"/>
              <a:gd name="connsiteX11" fmla="*/ 409651 w 2011680"/>
              <a:gd name="connsiteY11" fmla="*/ 2867558 h 3869741"/>
              <a:gd name="connsiteX12" fmla="*/ 248717 w 2011680"/>
              <a:gd name="connsiteY12" fmla="*/ 3233318 h 3869741"/>
              <a:gd name="connsiteX13" fmla="*/ 43891 w 2011680"/>
              <a:gd name="connsiteY13" fmla="*/ 3694176 h 3869741"/>
              <a:gd name="connsiteX14" fmla="*/ 0 w 2011680"/>
              <a:gd name="connsiteY14" fmla="*/ 3869741 h 3869741"/>
              <a:gd name="connsiteX0" fmla="*/ 1967789 w 1967789"/>
              <a:gd name="connsiteY0" fmla="*/ 0 h 3694176"/>
              <a:gd name="connsiteX1" fmla="*/ 1923898 w 1967789"/>
              <a:gd name="connsiteY1" fmla="*/ 204825 h 3694176"/>
              <a:gd name="connsiteX2" fmla="*/ 1923898 w 1967789"/>
              <a:gd name="connsiteY2" fmla="*/ 387705 h 3694176"/>
              <a:gd name="connsiteX3" fmla="*/ 1923898 w 1967789"/>
              <a:gd name="connsiteY3" fmla="*/ 614477 h 3694176"/>
              <a:gd name="connsiteX4" fmla="*/ 1887322 w 1967789"/>
              <a:gd name="connsiteY4" fmla="*/ 833933 h 3694176"/>
              <a:gd name="connsiteX5" fmla="*/ 1792224 w 1967789"/>
              <a:gd name="connsiteY5" fmla="*/ 1053389 h 3694176"/>
              <a:gd name="connsiteX6" fmla="*/ 1389888 w 1967789"/>
              <a:gd name="connsiteY6" fmla="*/ 1353312 h 3694176"/>
              <a:gd name="connsiteX7" fmla="*/ 1089965 w 1967789"/>
              <a:gd name="connsiteY7" fmla="*/ 1623974 h 3694176"/>
              <a:gd name="connsiteX8" fmla="*/ 841248 w 1967789"/>
              <a:gd name="connsiteY8" fmla="*/ 2136038 h 3694176"/>
              <a:gd name="connsiteX9" fmla="*/ 841248 w 1967789"/>
              <a:gd name="connsiteY9" fmla="*/ 2136038 h 3694176"/>
              <a:gd name="connsiteX10" fmla="*/ 658368 w 1967789"/>
              <a:gd name="connsiteY10" fmla="*/ 2428646 h 3694176"/>
              <a:gd name="connsiteX11" fmla="*/ 365760 w 1967789"/>
              <a:gd name="connsiteY11" fmla="*/ 2867558 h 3694176"/>
              <a:gd name="connsiteX12" fmla="*/ 204826 w 1967789"/>
              <a:gd name="connsiteY12" fmla="*/ 3233318 h 3694176"/>
              <a:gd name="connsiteX13" fmla="*/ 0 w 1967789"/>
              <a:gd name="connsiteY13" fmla="*/ 3694176 h 369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7789" h="3694176">
                <a:moveTo>
                  <a:pt x="1967789" y="0"/>
                </a:moveTo>
                <a:cubicBezTo>
                  <a:pt x="1934871" y="97536"/>
                  <a:pt x="1931213" y="140208"/>
                  <a:pt x="1923898" y="204825"/>
                </a:cubicBezTo>
                <a:cubicBezTo>
                  <a:pt x="1916583" y="269443"/>
                  <a:pt x="1923898" y="387705"/>
                  <a:pt x="1923898" y="387705"/>
                </a:cubicBezTo>
                <a:cubicBezTo>
                  <a:pt x="1923898" y="455980"/>
                  <a:pt x="1929994" y="540106"/>
                  <a:pt x="1923898" y="614477"/>
                </a:cubicBezTo>
                <a:cubicBezTo>
                  <a:pt x="1917802" y="688848"/>
                  <a:pt x="1909268" y="760781"/>
                  <a:pt x="1887322" y="833933"/>
                </a:cubicBezTo>
                <a:cubicBezTo>
                  <a:pt x="1865376" y="907085"/>
                  <a:pt x="1875130" y="966826"/>
                  <a:pt x="1792224" y="1053389"/>
                </a:cubicBezTo>
                <a:cubicBezTo>
                  <a:pt x="1709318" y="1139952"/>
                  <a:pt x="1506931" y="1258215"/>
                  <a:pt x="1389888" y="1353312"/>
                </a:cubicBezTo>
                <a:cubicBezTo>
                  <a:pt x="1272845" y="1448409"/>
                  <a:pt x="1181405" y="1493520"/>
                  <a:pt x="1089965" y="1623974"/>
                </a:cubicBezTo>
                <a:cubicBezTo>
                  <a:pt x="998525" y="1754428"/>
                  <a:pt x="841248" y="2136038"/>
                  <a:pt x="841248" y="2136038"/>
                </a:cubicBezTo>
                <a:lnTo>
                  <a:pt x="841248" y="2136038"/>
                </a:lnTo>
                <a:cubicBezTo>
                  <a:pt x="810768" y="2184806"/>
                  <a:pt x="737616" y="2306726"/>
                  <a:pt x="658368" y="2428646"/>
                </a:cubicBezTo>
                <a:cubicBezTo>
                  <a:pt x="579120" y="2550566"/>
                  <a:pt x="441350" y="2733446"/>
                  <a:pt x="365760" y="2867558"/>
                </a:cubicBezTo>
                <a:cubicBezTo>
                  <a:pt x="290170" y="3001670"/>
                  <a:pt x="265786" y="3095548"/>
                  <a:pt x="204826" y="3233318"/>
                </a:cubicBezTo>
                <a:cubicBezTo>
                  <a:pt x="143866" y="3371088"/>
                  <a:pt x="41453" y="3588105"/>
                  <a:pt x="0" y="3694176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8132" name="橢圓 14"/>
          <p:cNvSpPr>
            <a:spLocks noChangeArrowheads="1"/>
          </p:cNvSpPr>
          <p:nvPr/>
        </p:nvSpPr>
        <p:spPr bwMode="auto">
          <a:xfrm>
            <a:off x="3694113" y="34290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7" name="手繪多邊形 16"/>
          <p:cNvSpPr/>
          <p:nvPr/>
        </p:nvSpPr>
        <p:spPr>
          <a:xfrm>
            <a:off x="2727325" y="5216525"/>
            <a:ext cx="184150" cy="1206500"/>
          </a:xfrm>
          <a:custGeom>
            <a:avLst/>
            <a:gdLst>
              <a:gd name="connsiteX0" fmla="*/ 110642 w 112753"/>
              <a:gd name="connsiteY0" fmla="*/ 0 h 1141171"/>
              <a:gd name="connsiteX1" fmla="*/ 110642 w 112753"/>
              <a:gd name="connsiteY1" fmla="*/ 124358 h 1141171"/>
              <a:gd name="connsiteX2" fmla="*/ 88696 w 112753"/>
              <a:gd name="connsiteY2" fmla="*/ 285292 h 1141171"/>
              <a:gd name="connsiteX3" fmla="*/ 103326 w 112753"/>
              <a:gd name="connsiteY3" fmla="*/ 431596 h 1141171"/>
              <a:gd name="connsiteX4" fmla="*/ 88696 w 112753"/>
              <a:gd name="connsiteY4" fmla="*/ 482803 h 1141171"/>
              <a:gd name="connsiteX5" fmla="*/ 44805 w 112753"/>
              <a:gd name="connsiteY5" fmla="*/ 768096 h 1141171"/>
              <a:gd name="connsiteX6" fmla="*/ 8229 w 112753"/>
              <a:gd name="connsiteY6" fmla="*/ 921715 h 1141171"/>
              <a:gd name="connsiteX7" fmla="*/ 914 w 112753"/>
              <a:gd name="connsiteY7" fmla="*/ 1097280 h 1141171"/>
              <a:gd name="connsiteX8" fmla="*/ 22859 w 112753"/>
              <a:gd name="connsiteY8" fmla="*/ 1141171 h 1141171"/>
              <a:gd name="connsiteX0" fmla="*/ 183794 w 183835"/>
              <a:gd name="connsiteY0" fmla="*/ 0 h 1250899"/>
              <a:gd name="connsiteX1" fmla="*/ 110642 w 183835"/>
              <a:gd name="connsiteY1" fmla="*/ 234086 h 1250899"/>
              <a:gd name="connsiteX2" fmla="*/ 88696 w 183835"/>
              <a:gd name="connsiteY2" fmla="*/ 395020 h 1250899"/>
              <a:gd name="connsiteX3" fmla="*/ 103326 w 183835"/>
              <a:gd name="connsiteY3" fmla="*/ 541324 h 1250899"/>
              <a:gd name="connsiteX4" fmla="*/ 88696 w 183835"/>
              <a:gd name="connsiteY4" fmla="*/ 592531 h 1250899"/>
              <a:gd name="connsiteX5" fmla="*/ 44805 w 183835"/>
              <a:gd name="connsiteY5" fmla="*/ 877824 h 1250899"/>
              <a:gd name="connsiteX6" fmla="*/ 8229 w 183835"/>
              <a:gd name="connsiteY6" fmla="*/ 1031443 h 1250899"/>
              <a:gd name="connsiteX7" fmla="*/ 914 w 183835"/>
              <a:gd name="connsiteY7" fmla="*/ 1207008 h 1250899"/>
              <a:gd name="connsiteX8" fmla="*/ 22859 w 183835"/>
              <a:gd name="connsiteY8" fmla="*/ 1250899 h 1250899"/>
              <a:gd name="connsiteX0" fmla="*/ 183794 w 183835"/>
              <a:gd name="connsiteY0" fmla="*/ 0 h 1250899"/>
              <a:gd name="connsiteX1" fmla="*/ 110642 w 183835"/>
              <a:gd name="connsiteY1" fmla="*/ 234086 h 1250899"/>
              <a:gd name="connsiteX2" fmla="*/ 88696 w 183835"/>
              <a:gd name="connsiteY2" fmla="*/ 395020 h 1250899"/>
              <a:gd name="connsiteX3" fmla="*/ 88696 w 183835"/>
              <a:gd name="connsiteY3" fmla="*/ 592531 h 1250899"/>
              <a:gd name="connsiteX4" fmla="*/ 44805 w 183835"/>
              <a:gd name="connsiteY4" fmla="*/ 877824 h 1250899"/>
              <a:gd name="connsiteX5" fmla="*/ 8229 w 183835"/>
              <a:gd name="connsiteY5" fmla="*/ 1031443 h 1250899"/>
              <a:gd name="connsiteX6" fmla="*/ 914 w 183835"/>
              <a:gd name="connsiteY6" fmla="*/ 1207008 h 1250899"/>
              <a:gd name="connsiteX7" fmla="*/ 22859 w 183835"/>
              <a:gd name="connsiteY7" fmla="*/ 1250899 h 1250899"/>
              <a:gd name="connsiteX0" fmla="*/ 183794 w 183835"/>
              <a:gd name="connsiteY0" fmla="*/ 0 h 1207008"/>
              <a:gd name="connsiteX1" fmla="*/ 110642 w 183835"/>
              <a:gd name="connsiteY1" fmla="*/ 234086 h 1207008"/>
              <a:gd name="connsiteX2" fmla="*/ 88696 w 183835"/>
              <a:gd name="connsiteY2" fmla="*/ 395020 h 1207008"/>
              <a:gd name="connsiteX3" fmla="*/ 88696 w 183835"/>
              <a:gd name="connsiteY3" fmla="*/ 592531 h 1207008"/>
              <a:gd name="connsiteX4" fmla="*/ 44805 w 183835"/>
              <a:gd name="connsiteY4" fmla="*/ 877824 h 1207008"/>
              <a:gd name="connsiteX5" fmla="*/ 8229 w 183835"/>
              <a:gd name="connsiteY5" fmla="*/ 1031443 h 1207008"/>
              <a:gd name="connsiteX6" fmla="*/ 914 w 183835"/>
              <a:gd name="connsiteY6" fmla="*/ 1207008 h 120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835" h="1207008">
                <a:moveTo>
                  <a:pt x="183794" y="0"/>
                </a:moveTo>
                <a:cubicBezTo>
                  <a:pt x="185623" y="38404"/>
                  <a:pt x="126492" y="168250"/>
                  <a:pt x="110642" y="234086"/>
                </a:cubicBezTo>
                <a:cubicBezTo>
                  <a:pt x="94792" y="299922"/>
                  <a:pt x="92354" y="335279"/>
                  <a:pt x="88696" y="395020"/>
                </a:cubicBezTo>
                <a:cubicBezTo>
                  <a:pt x="85038" y="454761"/>
                  <a:pt x="96011" y="512064"/>
                  <a:pt x="88696" y="592531"/>
                </a:cubicBezTo>
                <a:cubicBezTo>
                  <a:pt x="81381" y="672998"/>
                  <a:pt x="58216" y="804672"/>
                  <a:pt x="44805" y="877824"/>
                </a:cubicBezTo>
                <a:cubicBezTo>
                  <a:pt x="31394" y="950976"/>
                  <a:pt x="15544" y="976579"/>
                  <a:pt x="8229" y="1031443"/>
                </a:cubicBezTo>
                <a:cubicBezTo>
                  <a:pt x="914" y="1086307"/>
                  <a:pt x="-1524" y="1170432"/>
                  <a:pt x="914" y="1207008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8" name="手繪多邊形 17"/>
          <p:cNvSpPr/>
          <p:nvPr/>
        </p:nvSpPr>
        <p:spPr>
          <a:xfrm>
            <a:off x="4872038" y="987425"/>
            <a:ext cx="168275" cy="431800"/>
          </a:xfrm>
          <a:custGeom>
            <a:avLst/>
            <a:gdLst>
              <a:gd name="connsiteX0" fmla="*/ 0 w 138989"/>
              <a:gd name="connsiteY0" fmla="*/ 351130 h 351130"/>
              <a:gd name="connsiteX1" fmla="*/ 21946 w 138989"/>
              <a:gd name="connsiteY1" fmla="*/ 248717 h 351130"/>
              <a:gd name="connsiteX2" fmla="*/ 95098 w 138989"/>
              <a:gd name="connsiteY2" fmla="*/ 153619 h 351130"/>
              <a:gd name="connsiteX3" fmla="*/ 117043 w 138989"/>
              <a:gd name="connsiteY3" fmla="*/ 80467 h 351130"/>
              <a:gd name="connsiteX4" fmla="*/ 138989 w 138989"/>
              <a:gd name="connsiteY4" fmla="*/ 0 h 351130"/>
              <a:gd name="connsiteX0" fmla="*/ 0 w 138989"/>
              <a:gd name="connsiteY0" fmla="*/ 351130 h 351130"/>
              <a:gd name="connsiteX1" fmla="*/ 21946 w 138989"/>
              <a:gd name="connsiteY1" fmla="*/ 248717 h 351130"/>
              <a:gd name="connsiteX2" fmla="*/ 117043 w 138989"/>
              <a:gd name="connsiteY2" fmla="*/ 80467 h 351130"/>
              <a:gd name="connsiteX3" fmla="*/ 138989 w 138989"/>
              <a:gd name="connsiteY3" fmla="*/ 0 h 351130"/>
              <a:gd name="connsiteX0" fmla="*/ 0 w 138989"/>
              <a:gd name="connsiteY0" fmla="*/ 351130 h 351130"/>
              <a:gd name="connsiteX1" fmla="*/ 21946 w 138989"/>
              <a:gd name="connsiteY1" fmla="*/ 248717 h 351130"/>
              <a:gd name="connsiteX2" fmla="*/ 138989 w 138989"/>
              <a:gd name="connsiteY2" fmla="*/ 0 h 351130"/>
              <a:gd name="connsiteX0" fmla="*/ 0 w 168250"/>
              <a:gd name="connsiteY0" fmla="*/ 431598 h 431598"/>
              <a:gd name="connsiteX1" fmla="*/ 51207 w 168250"/>
              <a:gd name="connsiteY1" fmla="*/ 248717 h 431598"/>
              <a:gd name="connsiteX2" fmla="*/ 168250 w 168250"/>
              <a:gd name="connsiteY2" fmla="*/ 0 h 43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50" h="431598">
                <a:moveTo>
                  <a:pt x="0" y="431598"/>
                </a:moveTo>
                <a:cubicBezTo>
                  <a:pt x="3048" y="396850"/>
                  <a:pt x="23165" y="320650"/>
                  <a:pt x="51207" y="248717"/>
                </a:cubicBezTo>
                <a:cubicBezTo>
                  <a:pt x="79249" y="176784"/>
                  <a:pt x="143866" y="51816"/>
                  <a:pt x="168250" y="0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8135" name="橢圓 14"/>
          <p:cNvSpPr>
            <a:spLocks noChangeArrowheads="1"/>
          </p:cNvSpPr>
          <p:nvPr/>
        </p:nvSpPr>
        <p:spPr bwMode="auto">
          <a:xfrm>
            <a:off x="2798763" y="51181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8136" name="文字方塊 20"/>
          <p:cNvSpPr txBox="1">
            <a:spLocks noChangeArrowheads="1"/>
          </p:cNvSpPr>
          <p:nvPr/>
        </p:nvSpPr>
        <p:spPr bwMode="auto">
          <a:xfrm>
            <a:off x="3881438" y="1470025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機場系統</a:t>
            </a:r>
          </a:p>
        </p:txBody>
      </p:sp>
      <p:sp>
        <p:nvSpPr>
          <p:cNvPr id="48137" name="文字方塊 22"/>
          <p:cNvSpPr txBox="1">
            <a:spLocks noChangeArrowheads="1"/>
          </p:cNvSpPr>
          <p:nvPr/>
        </p:nvSpPr>
        <p:spPr bwMode="auto">
          <a:xfrm>
            <a:off x="2339975" y="515778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大湳</a:t>
            </a:r>
          </a:p>
        </p:txBody>
      </p:sp>
      <p:sp>
        <p:nvSpPr>
          <p:cNvPr id="48138" name="文字方塊 24"/>
          <p:cNvSpPr txBox="1">
            <a:spLocks noChangeArrowheads="1"/>
          </p:cNvSpPr>
          <p:nvPr/>
        </p:nvSpPr>
        <p:spPr bwMode="auto">
          <a:xfrm>
            <a:off x="3059113" y="3362325"/>
            <a:ext cx="698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南桃園</a:t>
            </a:r>
          </a:p>
        </p:txBody>
      </p:sp>
      <p:pic>
        <p:nvPicPr>
          <p:cNvPr id="48139" name="Picture 1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0"/>
          <a:stretch>
            <a:fillRect/>
          </a:stretch>
        </p:blipFill>
        <p:spPr bwMode="auto">
          <a:xfrm rot="5400000">
            <a:off x="1905000" y="814388"/>
            <a:ext cx="61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140" name="群組 29"/>
          <p:cNvGrpSpPr>
            <a:grpSpLocks/>
          </p:cNvGrpSpPr>
          <p:nvPr/>
        </p:nvGrpSpPr>
        <p:grpSpPr bwMode="auto">
          <a:xfrm>
            <a:off x="4073525" y="2625725"/>
            <a:ext cx="454025" cy="390525"/>
            <a:chOff x="7729538" y="2924175"/>
            <a:chExt cx="454025" cy="390525"/>
          </a:xfrm>
        </p:grpSpPr>
        <p:sp>
          <p:nvSpPr>
            <p:cNvPr id="48141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114300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48142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48143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48144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145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146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147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148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149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8150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48151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152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153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154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155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8156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157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158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159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160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161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162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8163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2</a:t>
              </a:r>
            </a:p>
          </p:txBody>
        </p:sp>
      </p:grpSp>
      <p:grpSp>
        <p:nvGrpSpPr>
          <p:cNvPr id="48164" name="群組 84"/>
          <p:cNvGrpSpPr>
            <a:grpSpLocks/>
          </p:cNvGrpSpPr>
          <p:nvPr/>
        </p:nvGrpSpPr>
        <p:grpSpPr bwMode="auto">
          <a:xfrm>
            <a:off x="1893888" y="1662113"/>
            <a:ext cx="1382712" cy="830262"/>
            <a:chOff x="635890" y="404995"/>
            <a:chExt cx="1382537" cy="830997"/>
          </a:xfrm>
        </p:grpSpPr>
        <p:sp>
          <p:nvSpPr>
            <p:cNvPr id="48165" name="文字方塊 85"/>
            <p:cNvSpPr txBox="1">
              <a:spLocks noChangeArrowheads="1"/>
            </p:cNvSpPr>
            <p:nvPr/>
          </p:nvSpPr>
          <p:spPr bwMode="auto">
            <a:xfrm>
              <a:off x="635890" y="404995"/>
              <a:ext cx="5437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 b="1">
                  <a:solidFill>
                    <a:prstClr val="black"/>
                  </a:solidFill>
                  <a:latin typeface="Calibri" pitchFamily="34" charset="0"/>
                </a:rPr>
                <a:t>圖例</a:t>
              </a:r>
              <a:endParaRPr kumimoji="0" lang="en-US" altLang="zh-TW" sz="1400" b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8166" name="文字方塊 86"/>
            <p:cNvSpPr txBox="1">
              <a:spLocks noChangeArrowheads="1"/>
            </p:cNvSpPr>
            <p:nvPr/>
          </p:nvSpPr>
          <p:spPr bwMode="auto">
            <a:xfrm>
              <a:off x="1115616" y="712772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道路阻斷</a:t>
              </a:r>
              <a:endParaRPr kumimoji="0" lang="en-US" altLang="zh-TW" sz="1400">
                <a:solidFill>
                  <a:prstClr val="black"/>
                </a:solidFill>
                <a:latin typeface="Calibri" pitchFamily="34" charset="0"/>
              </a:endParaRPr>
            </a:p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改道路線</a:t>
              </a:r>
            </a:p>
          </p:txBody>
        </p:sp>
        <p:cxnSp>
          <p:nvCxnSpPr>
            <p:cNvPr id="88" name="直線接點 87"/>
            <p:cNvCxnSpPr/>
            <p:nvPr/>
          </p:nvCxnSpPr>
          <p:spPr>
            <a:xfrm>
              <a:off x="683509" y="894378"/>
              <a:ext cx="360316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>
              <a:off x="683509" y="1097758"/>
              <a:ext cx="360316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169" name="文字方塊 132"/>
          <p:cNvSpPr txBox="1">
            <a:spLocks noChangeArrowheads="1"/>
          </p:cNvSpPr>
          <p:nvPr/>
        </p:nvSpPr>
        <p:spPr bwMode="auto">
          <a:xfrm>
            <a:off x="1360488" y="0"/>
            <a:ext cx="60515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國道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號大湳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機場系統道路阻斷改道路線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西向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200" b="1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8170" name="手繪多邊形 13"/>
          <p:cNvSpPr>
            <a:spLocks/>
          </p:cNvSpPr>
          <p:nvPr/>
        </p:nvSpPr>
        <p:spPr bwMode="auto">
          <a:xfrm rot="18736161" flipH="1">
            <a:off x="2881312" y="4383088"/>
            <a:ext cx="2843213" cy="401638"/>
          </a:xfrm>
          <a:custGeom>
            <a:avLst/>
            <a:gdLst>
              <a:gd name="T0" fmla="*/ 0 w 1744134"/>
              <a:gd name="T1" fmla="*/ 0 h 1100666"/>
              <a:gd name="T2" fmla="*/ 788740 w 1744134"/>
              <a:gd name="T3" fmla="*/ 204780 h 1100666"/>
              <a:gd name="T4" fmla="*/ 1114253 w 1744134"/>
              <a:gd name="T5" fmla="*/ 361377 h 1100666"/>
              <a:gd name="T6" fmla="*/ 1452284 w 1744134"/>
              <a:gd name="T7" fmla="*/ 734800 h 1100666"/>
              <a:gd name="T8" fmla="*/ 1677638 w 1744134"/>
              <a:gd name="T9" fmla="*/ 1060038 h 1100666"/>
              <a:gd name="T10" fmla="*/ 1928031 w 1744134"/>
              <a:gd name="T11" fmla="*/ 1300958 h 1100666"/>
              <a:gd name="T12" fmla="*/ 2203464 w 1744134"/>
              <a:gd name="T13" fmla="*/ 1445508 h 1100666"/>
              <a:gd name="T14" fmla="*/ 2579055 w 1744134"/>
              <a:gd name="T15" fmla="*/ 1565967 h 11006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44134"/>
              <a:gd name="T25" fmla="*/ 0 h 1100666"/>
              <a:gd name="T26" fmla="*/ 1744134 w 1744134"/>
              <a:gd name="T27" fmla="*/ 1100666 h 11006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44134" h="1100666">
                <a:moveTo>
                  <a:pt x="0" y="0"/>
                </a:moveTo>
                <a:cubicBezTo>
                  <a:pt x="203905" y="50800"/>
                  <a:pt x="407811" y="101600"/>
                  <a:pt x="533400" y="143933"/>
                </a:cubicBezTo>
                <a:cubicBezTo>
                  <a:pt x="658989" y="186266"/>
                  <a:pt x="678745" y="191911"/>
                  <a:pt x="753534" y="254000"/>
                </a:cubicBezTo>
                <a:cubicBezTo>
                  <a:pt x="828323" y="316089"/>
                  <a:pt x="918634" y="434622"/>
                  <a:pt x="982134" y="516466"/>
                </a:cubicBezTo>
                <a:cubicBezTo>
                  <a:pt x="1045634" y="598310"/>
                  <a:pt x="1080912" y="678744"/>
                  <a:pt x="1134534" y="745066"/>
                </a:cubicBezTo>
                <a:cubicBezTo>
                  <a:pt x="1188156" y="811388"/>
                  <a:pt x="1244601" y="869244"/>
                  <a:pt x="1303867" y="914400"/>
                </a:cubicBezTo>
                <a:cubicBezTo>
                  <a:pt x="1363133" y="959556"/>
                  <a:pt x="1416756" y="984956"/>
                  <a:pt x="1490134" y="1016000"/>
                </a:cubicBezTo>
                <a:cubicBezTo>
                  <a:pt x="1563512" y="1047044"/>
                  <a:pt x="1653823" y="1073855"/>
                  <a:pt x="1744134" y="1100666"/>
                </a:cubicBezTo>
              </a:path>
            </a:pathLst>
          </a:custGeom>
          <a:noFill/>
          <a:ln w="50800" cap="flat" cmpd="sng" algn="ctr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8171" name="Rectangle 191"/>
          <p:cNvSpPr>
            <a:spLocks noChangeArrowheads="1"/>
          </p:cNvSpPr>
          <p:nvPr/>
        </p:nvSpPr>
        <p:spPr bwMode="auto">
          <a:xfrm>
            <a:off x="4356100" y="4005263"/>
            <a:ext cx="371475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prstClr val="black"/>
                </a:solidFill>
              </a:rPr>
              <a:t>110</a:t>
            </a: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8172" name="文字方塊 22"/>
          <p:cNvSpPr txBox="1">
            <a:spLocks noChangeArrowheads="1"/>
          </p:cNvSpPr>
          <p:nvPr/>
        </p:nvSpPr>
        <p:spPr bwMode="auto">
          <a:xfrm>
            <a:off x="3635375" y="429260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桃鶯路</a:t>
            </a:r>
          </a:p>
        </p:txBody>
      </p:sp>
      <p:sp>
        <p:nvSpPr>
          <p:cNvPr id="48173" name="文字方塊 22"/>
          <p:cNvSpPr txBox="1">
            <a:spLocks noChangeArrowheads="1"/>
          </p:cNvSpPr>
          <p:nvPr/>
        </p:nvSpPr>
        <p:spPr bwMode="auto">
          <a:xfrm>
            <a:off x="3111500" y="4797425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福德一路</a:t>
            </a:r>
          </a:p>
        </p:txBody>
      </p:sp>
      <p:sp>
        <p:nvSpPr>
          <p:cNvPr id="48174" name="Rectangle 191"/>
          <p:cNvSpPr>
            <a:spLocks noChangeArrowheads="1"/>
          </p:cNvSpPr>
          <p:nvPr/>
        </p:nvSpPr>
        <p:spPr bwMode="auto">
          <a:xfrm>
            <a:off x="3276600" y="5084763"/>
            <a:ext cx="371475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prstClr val="black"/>
                </a:solidFill>
              </a:rPr>
              <a:t>110</a:t>
            </a:r>
            <a:r>
              <a:rPr lang="zh-TW" altLang="en-US" sz="1200" b="1">
                <a:solidFill>
                  <a:prstClr val="black"/>
                </a:solidFill>
              </a:rPr>
              <a:t>乙</a:t>
            </a: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8175" name="文字方塊 22"/>
          <p:cNvSpPr txBox="1">
            <a:spLocks noChangeArrowheads="1"/>
          </p:cNvSpPr>
          <p:nvPr/>
        </p:nvSpPr>
        <p:spPr bwMode="auto">
          <a:xfrm>
            <a:off x="4067175" y="3573463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春日路</a:t>
            </a:r>
          </a:p>
        </p:txBody>
      </p:sp>
      <p:sp>
        <p:nvSpPr>
          <p:cNvPr id="2" name="手繪多邊形 19"/>
          <p:cNvSpPr>
            <a:spLocks/>
          </p:cNvSpPr>
          <p:nvPr/>
        </p:nvSpPr>
        <p:spPr bwMode="auto">
          <a:xfrm rot="8350107" flipH="1">
            <a:off x="4429125" y="2216150"/>
            <a:ext cx="3455988" cy="307975"/>
          </a:xfrm>
          <a:custGeom>
            <a:avLst/>
            <a:gdLst>
              <a:gd name="T0" fmla="*/ 0 w 3288766"/>
              <a:gd name="T1" fmla="*/ 0 h 368833"/>
              <a:gd name="T2" fmla="*/ 407320 w 3288766"/>
              <a:gd name="T3" fmla="*/ 77060 h 368833"/>
              <a:gd name="T4" fmla="*/ 999086 w 3288766"/>
              <a:gd name="T5" fmla="*/ 115590 h 368833"/>
              <a:gd name="T6" fmla="*/ 1291127 w 3288766"/>
              <a:gd name="T7" fmla="*/ 123296 h 368833"/>
              <a:gd name="T8" fmla="*/ 1652335 w 3288766"/>
              <a:gd name="T9" fmla="*/ 177239 h 368833"/>
              <a:gd name="T10" fmla="*/ 2082711 w 3288766"/>
              <a:gd name="T11" fmla="*/ 246592 h 368833"/>
              <a:gd name="T12" fmla="*/ 2405493 w 3288766"/>
              <a:gd name="T13" fmla="*/ 292828 h 368833"/>
              <a:gd name="T14" fmla="*/ 2582253 w 3288766"/>
              <a:gd name="T15" fmla="*/ 315946 h 368833"/>
              <a:gd name="T16" fmla="*/ 2766701 w 3288766"/>
              <a:gd name="T17" fmla="*/ 254298 h 368833"/>
              <a:gd name="T18" fmla="*/ 3289300 w 3288766"/>
              <a:gd name="T19" fmla="*/ 369888 h 3688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288766" h="368833">
                <a:moveTo>
                  <a:pt x="0" y="0"/>
                </a:moveTo>
                <a:cubicBezTo>
                  <a:pt x="120383" y="28815"/>
                  <a:pt x="240767" y="57630"/>
                  <a:pt x="407254" y="76840"/>
                </a:cubicBezTo>
                <a:cubicBezTo>
                  <a:pt x="573741" y="96050"/>
                  <a:pt x="851647" y="107576"/>
                  <a:pt x="998924" y="115260"/>
                </a:cubicBezTo>
                <a:cubicBezTo>
                  <a:pt x="1146201" y="122944"/>
                  <a:pt x="1182060" y="112699"/>
                  <a:pt x="1290917" y="122944"/>
                </a:cubicBezTo>
                <a:cubicBezTo>
                  <a:pt x="1399774" y="133189"/>
                  <a:pt x="1652067" y="176733"/>
                  <a:pt x="1652067" y="176733"/>
                </a:cubicBezTo>
                <a:lnTo>
                  <a:pt x="2082373" y="245889"/>
                </a:lnTo>
                <a:cubicBezTo>
                  <a:pt x="2207879" y="265099"/>
                  <a:pt x="2405102" y="291993"/>
                  <a:pt x="2405102" y="291993"/>
                </a:cubicBezTo>
                <a:cubicBezTo>
                  <a:pt x="2488346" y="303519"/>
                  <a:pt x="2521643" y="321448"/>
                  <a:pt x="2581835" y="315045"/>
                </a:cubicBezTo>
                <a:cubicBezTo>
                  <a:pt x="2642027" y="308642"/>
                  <a:pt x="2648430" y="244608"/>
                  <a:pt x="2766252" y="253573"/>
                </a:cubicBezTo>
                <a:cubicBezTo>
                  <a:pt x="2884074" y="262538"/>
                  <a:pt x="3086420" y="315685"/>
                  <a:pt x="3288766" y="368833"/>
                </a:cubicBezTo>
              </a:path>
            </a:pathLst>
          </a:custGeom>
          <a:noFill/>
          <a:ln w="50800" cap="flat" cmpd="sng" algn="ctr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8177" name="文字方塊 22"/>
          <p:cNvSpPr txBox="1">
            <a:spLocks noChangeArrowheads="1"/>
          </p:cNvSpPr>
          <p:nvPr/>
        </p:nvSpPr>
        <p:spPr bwMode="auto">
          <a:xfrm>
            <a:off x="4716463" y="2924175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春日路</a:t>
            </a:r>
          </a:p>
        </p:txBody>
      </p:sp>
      <p:grpSp>
        <p:nvGrpSpPr>
          <p:cNvPr id="48178" name="群組 251"/>
          <p:cNvGrpSpPr>
            <a:grpSpLocks/>
          </p:cNvGrpSpPr>
          <p:nvPr/>
        </p:nvGrpSpPr>
        <p:grpSpPr bwMode="auto">
          <a:xfrm>
            <a:off x="5435600" y="2852738"/>
            <a:ext cx="298450" cy="298450"/>
            <a:chOff x="7070725" y="3467100"/>
            <a:chExt cx="298450" cy="298450"/>
          </a:xfrm>
        </p:grpSpPr>
        <p:grpSp>
          <p:nvGrpSpPr>
            <p:cNvPr id="48179" name="Group 29"/>
            <p:cNvGrpSpPr>
              <a:grpSpLocks noChangeAspect="1"/>
            </p:cNvGrpSpPr>
            <p:nvPr/>
          </p:nvGrpSpPr>
          <p:grpSpPr bwMode="auto">
            <a:xfrm>
              <a:off x="7070725" y="3467100"/>
              <a:ext cx="298450" cy="298450"/>
              <a:chOff x="2737" y="1969"/>
              <a:chExt cx="239" cy="239"/>
            </a:xfrm>
          </p:grpSpPr>
          <p:sp>
            <p:nvSpPr>
              <p:cNvPr id="48180" name="Arc 30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181" name="Arc 31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182" name="Arc 32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183" name="Arc 33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8184" name="Text Box 34"/>
            <p:cNvSpPr txBox="1">
              <a:spLocks noChangeAspect="1" noChangeArrowheads="1"/>
            </p:cNvSpPr>
            <p:nvPr/>
          </p:nvSpPr>
          <p:spPr bwMode="auto">
            <a:xfrm>
              <a:off x="7127875" y="3482975"/>
              <a:ext cx="14763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/>
              <a:r>
                <a:rPr lang="en-US" altLang="zh-TW" sz="1400" b="1">
                  <a:solidFill>
                    <a:prstClr val="white"/>
                  </a:solidFill>
                  <a:ea typeface="標楷體" pitchFamily="65" charset="-120"/>
                </a:rPr>
                <a:t> 4</a:t>
              </a:r>
            </a:p>
          </p:txBody>
        </p:sp>
      </p:grpSp>
      <p:sp>
        <p:nvSpPr>
          <p:cNvPr id="48185" name="文字方塊 22"/>
          <p:cNvSpPr txBox="1">
            <a:spLocks noChangeArrowheads="1"/>
          </p:cNvSpPr>
          <p:nvPr/>
        </p:nvSpPr>
        <p:spPr bwMode="auto">
          <a:xfrm>
            <a:off x="5003800" y="2276475"/>
            <a:ext cx="1079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新南路二段</a:t>
            </a:r>
          </a:p>
        </p:txBody>
      </p:sp>
      <p:sp>
        <p:nvSpPr>
          <p:cNvPr id="48186" name="手繪多邊形 4"/>
          <p:cNvSpPr>
            <a:spLocks/>
          </p:cNvSpPr>
          <p:nvPr/>
        </p:nvSpPr>
        <p:spPr bwMode="auto">
          <a:xfrm rot="4983203">
            <a:off x="4900613" y="-635000"/>
            <a:ext cx="1609725" cy="4359275"/>
          </a:xfrm>
          <a:custGeom>
            <a:avLst/>
            <a:gdLst>
              <a:gd name="T0" fmla="*/ 1610105 w 1609345"/>
              <a:gd name="T1" fmla="*/ 0 h 4359858"/>
              <a:gd name="T2" fmla="*/ 1500325 w 1609345"/>
              <a:gd name="T3" fmla="*/ 263277 h 4359858"/>
              <a:gd name="T4" fmla="*/ 1317359 w 1609345"/>
              <a:gd name="T5" fmla="*/ 789831 h 4359858"/>
              <a:gd name="T6" fmla="*/ 1266129 w 1609345"/>
              <a:gd name="T7" fmla="*/ 1192060 h 4359858"/>
              <a:gd name="T8" fmla="*/ 1112438 w 1609345"/>
              <a:gd name="T9" fmla="*/ 1586975 h 4359858"/>
              <a:gd name="T10" fmla="*/ 900195 w 1609345"/>
              <a:gd name="T11" fmla="*/ 2106213 h 4359858"/>
              <a:gd name="T12" fmla="*/ 797734 w 1609345"/>
              <a:gd name="T13" fmla="*/ 2559637 h 4359858"/>
              <a:gd name="T14" fmla="*/ 768459 w 1609345"/>
              <a:gd name="T15" fmla="*/ 2779033 h 4359858"/>
              <a:gd name="T16" fmla="*/ 607449 w 1609345"/>
              <a:gd name="T17" fmla="*/ 2983804 h 4359858"/>
              <a:gd name="T18" fmla="*/ 490352 w 1609345"/>
              <a:gd name="T19" fmla="*/ 3203201 h 4359858"/>
              <a:gd name="T20" fmla="*/ 373252 w 1609345"/>
              <a:gd name="T21" fmla="*/ 3422597 h 4359858"/>
              <a:gd name="T22" fmla="*/ 256153 w 1609345"/>
              <a:gd name="T23" fmla="*/ 3773634 h 4359858"/>
              <a:gd name="T24" fmla="*/ 161012 w 1609345"/>
              <a:gd name="T25" fmla="*/ 3971092 h 4359858"/>
              <a:gd name="T26" fmla="*/ 0 w 1609345"/>
              <a:gd name="T27" fmla="*/ 4358691 h 435985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09345"/>
              <a:gd name="T43" fmla="*/ 0 h 4359858"/>
              <a:gd name="T44" fmla="*/ 1609345 w 1609345"/>
              <a:gd name="T45" fmla="*/ 4359858 h 435985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09345" h="4359858">
                <a:moveTo>
                  <a:pt x="1609345" y="0"/>
                </a:moveTo>
                <a:cubicBezTo>
                  <a:pt x="1544727" y="125578"/>
                  <a:pt x="1548385" y="131673"/>
                  <a:pt x="1499617" y="263347"/>
                </a:cubicBezTo>
                <a:cubicBezTo>
                  <a:pt x="1450849" y="395021"/>
                  <a:pt x="1355751" y="635203"/>
                  <a:pt x="1316737" y="790041"/>
                </a:cubicBezTo>
                <a:cubicBezTo>
                  <a:pt x="1277723" y="944879"/>
                  <a:pt x="1299668" y="1059484"/>
                  <a:pt x="1265531" y="1192377"/>
                </a:cubicBezTo>
                <a:cubicBezTo>
                  <a:pt x="1231394" y="1325270"/>
                  <a:pt x="1172872" y="1434998"/>
                  <a:pt x="1111912" y="1587398"/>
                </a:cubicBezTo>
                <a:cubicBezTo>
                  <a:pt x="1050952" y="1739798"/>
                  <a:pt x="952197" y="1944623"/>
                  <a:pt x="899771" y="2106777"/>
                </a:cubicBezTo>
                <a:cubicBezTo>
                  <a:pt x="847345" y="2268931"/>
                  <a:pt x="819304" y="2448154"/>
                  <a:pt x="797358" y="2560320"/>
                </a:cubicBezTo>
                <a:cubicBezTo>
                  <a:pt x="775412" y="2672486"/>
                  <a:pt x="799796" y="2709062"/>
                  <a:pt x="768097" y="2779776"/>
                </a:cubicBezTo>
                <a:cubicBezTo>
                  <a:pt x="736398" y="2850490"/>
                  <a:pt x="653492" y="2913888"/>
                  <a:pt x="607163" y="2984601"/>
                </a:cubicBezTo>
                <a:cubicBezTo>
                  <a:pt x="560834" y="3055314"/>
                  <a:pt x="490120" y="3204057"/>
                  <a:pt x="490120" y="3204057"/>
                </a:cubicBezTo>
                <a:cubicBezTo>
                  <a:pt x="451105" y="3277209"/>
                  <a:pt x="412090" y="3328415"/>
                  <a:pt x="373076" y="3423513"/>
                </a:cubicBezTo>
                <a:cubicBezTo>
                  <a:pt x="334062" y="3518611"/>
                  <a:pt x="291390" y="3683203"/>
                  <a:pt x="256033" y="3774643"/>
                </a:cubicBezTo>
                <a:cubicBezTo>
                  <a:pt x="220676" y="3866083"/>
                  <a:pt x="203608" y="3874617"/>
                  <a:pt x="160936" y="3972153"/>
                </a:cubicBezTo>
                <a:cubicBezTo>
                  <a:pt x="118264" y="4069689"/>
                  <a:pt x="26822" y="4289144"/>
                  <a:pt x="0" y="4359858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8187" name="橢圓 14"/>
          <p:cNvSpPr>
            <a:spLocks noChangeArrowheads="1"/>
          </p:cNvSpPr>
          <p:nvPr/>
        </p:nvSpPr>
        <p:spPr bwMode="auto">
          <a:xfrm>
            <a:off x="4787900" y="13716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8188" name="橢圓 14"/>
          <p:cNvSpPr>
            <a:spLocks noChangeArrowheads="1"/>
          </p:cNvSpPr>
          <p:nvPr/>
        </p:nvSpPr>
        <p:spPr bwMode="auto">
          <a:xfrm>
            <a:off x="6516688" y="17732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8189" name="文字方塊 24"/>
          <p:cNvSpPr txBox="1">
            <a:spLocks noChangeArrowheads="1"/>
          </p:cNvSpPr>
          <p:nvPr/>
        </p:nvSpPr>
        <p:spPr bwMode="auto">
          <a:xfrm>
            <a:off x="5940425" y="1814513"/>
            <a:ext cx="4318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桃園</a:t>
            </a:r>
          </a:p>
        </p:txBody>
      </p:sp>
      <p:grpSp>
        <p:nvGrpSpPr>
          <p:cNvPr id="48190" name="群組 29"/>
          <p:cNvGrpSpPr>
            <a:grpSpLocks/>
          </p:cNvGrpSpPr>
          <p:nvPr/>
        </p:nvGrpSpPr>
        <p:grpSpPr bwMode="auto">
          <a:xfrm>
            <a:off x="5435600" y="1412875"/>
            <a:ext cx="403225" cy="392113"/>
            <a:chOff x="7729538" y="2924175"/>
            <a:chExt cx="403225" cy="392113"/>
          </a:xfrm>
        </p:grpSpPr>
        <p:sp>
          <p:nvSpPr>
            <p:cNvPr id="48191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48192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48193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48194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195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196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197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198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199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8200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48201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202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203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204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205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8206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207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208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209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210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211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212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8213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99" name="直線單箭頭接點 98"/>
          <p:cNvCxnSpPr>
            <a:cxnSpLocks noChangeShapeType="1"/>
          </p:cNvCxnSpPr>
          <p:nvPr/>
        </p:nvCxnSpPr>
        <p:spPr bwMode="auto">
          <a:xfrm flipH="1" flipV="1">
            <a:off x="5435600" y="1268413"/>
            <a:ext cx="288925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" name="直線單箭頭接點 98"/>
          <p:cNvCxnSpPr/>
          <p:nvPr/>
        </p:nvCxnSpPr>
        <p:spPr>
          <a:xfrm flipV="1">
            <a:off x="4067175" y="4797425"/>
            <a:ext cx="288925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98"/>
          <p:cNvCxnSpPr>
            <a:cxnSpLocks noChangeShapeType="1"/>
          </p:cNvCxnSpPr>
          <p:nvPr/>
        </p:nvCxnSpPr>
        <p:spPr bwMode="auto">
          <a:xfrm>
            <a:off x="3132138" y="5373688"/>
            <a:ext cx="409575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" name="直線單箭頭接點 98"/>
          <p:cNvCxnSpPr/>
          <p:nvPr/>
        </p:nvCxnSpPr>
        <p:spPr>
          <a:xfrm flipV="1">
            <a:off x="4427538" y="4365625"/>
            <a:ext cx="288925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98"/>
          <p:cNvCxnSpPr/>
          <p:nvPr/>
        </p:nvCxnSpPr>
        <p:spPr>
          <a:xfrm flipV="1">
            <a:off x="4787900" y="3933825"/>
            <a:ext cx="288925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98"/>
          <p:cNvCxnSpPr/>
          <p:nvPr/>
        </p:nvCxnSpPr>
        <p:spPr>
          <a:xfrm flipV="1">
            <a:off x="5146675" y="3500438"/>
            <a:ext cx="288925" cy="360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98"/>
          <p:cNvCxnSpPr/>
          <p:nvPr/>
        </p:nvCxnSpPr>
        <p:spPr>
          <a:xfrm flipV="1">
            <a:off x="5507038" y="3068638"/>
            <a:ext cx="288925" cy="360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8"/>
          <p:cNvCxnSpPr/>
          <p:nvPr/>
        </p:nvCxnSpPr>
        <p:spPr>
          <a:xfrm flipV="1">
            <a:off x="5867400" y="2636838"/>
            <a:ext cx="288925" cy="360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98"/>
          <p:cNvCxnSpPr/>
          <p:nvPr/>
        </p:nvCxnSpPr>
        <p:spPr>
          <a:xfrm flipV="1">
            <a:off x="6227763" y="2205038"/>
            <a:ext cx="288925" cy="360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98"/>
          <p:cNvCxnSpPr/>
          <p:nvPr/>
        </p:nvCxnSpPr>
        <p:spPr>
          <a:xfrm flipV="1">
            <a:off x="6588125" y="1989138"/>
            <a:ext cx="144463" cy="144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98"/>
          <p:cNvCxnSpPr>
            <a:cxnSpLocks noChangeShapeType="1"/>
          </p:cNvCxnSpPr>
          <p:nvPr/>
        </p:nvCxnSpPr>
        <p:spPr bwMode="auto">
          <a:xfrm flipH="1" flipV="1">
            <a:off x="5795963" y="1341438"/>
            <a:ext cx="288925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" name="直線單箭頭接點 98"/>
          <p:cNvCxnSpPr>
            <a:cxnSpLocks noChangeShapeType="1"/>
          </p:cNvCxnSpPr>
          <p:nvPr/>
        </p:nvCxnSpPr>
        <p:spPr bwMode="auto">
          <a:xfrm flipH="1" flipV="1">
            <a:off x="5076825" y="1196975"/>
            <a:ext cx="288925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" name="直線單箭頭接點 98"/>
          <p:cNvCxnSpPr>
            <a:cxnSpLocks noChangeShapeType="1"/>
          </p:cNvCxnSpPr>
          <p:nvPr/>
        </p:nvCxnSpPr>
        <p:spPr bwMode="auto">
          <a:xfrm flipH="1" flipV="1">
            <a:off x="6156325" y="1484313"/>
            <a:ext cx="288925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753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手繪多邊形 13"/>
          <p:cNvSpPr>
            <a:spLocks/>
          </p:cNvSpPr>
          <p:nvPr/>
        </p:nvSpPr>
        <p:spPr bwMode="auto">
          <a:xfrm rot="-5077950">
            <a:off x="980281" y="4044157"/>
            <a:ext cx="5038725" cy="207962"/>
          </a:xfrm>
          <a:custGeom>
            <a:avLst/>
            <a:gdLst>
              <a:gd name="T0" fmla="*/ 0 w 1744134"/>
              <a:gd name="T1" fmla="*/ 0 h 1100666"/>
              <a:gd name="T2" fmla="*/ 788740 w 1744134"/>
              <a:gd name="T3" fmla="*/ 204780 h 1100666"/>
              <a:gd name="T4" fmla="*/ 1114253 w 1744134"/>
              <a:gd name="T5" fmla="*/ 361377 h 1100666"/>
              <a:gd name="T6" fmla="*/ 1452284 w 1744134"/>
              <a:gd name="T7" fmla="*/ 734800 h 1100666"/>
              <a:gd name="T8" fmla="*/ 1677638 w 1744134"/>
              <a:gd name="T9" fmla="*/ 1060038 h 1100666"/>
              <a:gd name="T10" fmla="*/ 1928031 w 1744134"/>
              <a:gd name="T11" fmla="*/ 1300958 h 1100666"/>
              <a:gd name="T12" fmla="*/ 2203464 w 1744134"/>
              <a:gd name="T13" fmla="*/ 1445508 h 1100666"/>
              <a:gd name="T14" fmla="*/ 2579055 w 1744134"/>
              <a:gd name="T15" fmla="*/ 1565967 h 11006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44134"/>
              <a:gd name="T25" fmla="*/ 0 h 1100666"/>
              <a:gd name="T26" fmla="*/ 1744134 w 1744134"/>
              <a:gd name="T27" fmla="*/ 1100666 h 11006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44134" h="1100666">
                <a:moveTo>
                  <a:pt x="0" y="0"/>
                </a:moveTo>
                <a:cubicBezTo>
                  <a:pt x="203905" y="50800"/>
                  <a:pt x="407811" y="101600"/>
                  <a:pt x="533400" y="143933"/>
                </a:cubicBezTo>
                <a:cubicBezTo>
                  <a:pt x="658989" y="186266"/>
                  <a:pt x="678745" y="191911"/>
                  <a:pt x="753534" y="254000"/>
                </a:cubicBezTo>
                <a:cubicBezTo>
                  <a:pt x="828323" y="316089"/>
                  <a:pt x="918634" y="434622"/>
                  <a:pt x="982134" y="516466"/>
                </a:cubicBezTo>
                <a:cubicBezTo>
                  <a:pt x="1045634" y="598310"/>
                  <a:pt x="1080912" y="678744"/>
                  <a:pt x="1134534" y="745066"/>
                </a:cubicBezTo>
                <a:cubicBezTo>
                  <a:pt x="1188156" y="811388"/>
                  <a:pt x="1244601" y="869244"/>
                  <a:pt x="1303867" y="914400"/>
                </a:cubicBezTo>
                <a:cubicBezTo>
                  <a:pt x="1363133" y="959556"/>
                  <a:pt x="1416756" y="984956"/>
                  <a:pt x="1490134" y="1016000"/>
                </a:cubicBezTo>
                <a:cubicBezTo>
                  <a:pt x="1563512" y="1047044"/>
                  <a:pt x="1653823" y="1073855"/>
                  <a:pt x="1744134" y="1100666"/>
                </a:cubicBezTo>
              </a:path>
            </a:pathLst>
          </a:custGeom>
          <a:noFill/>
          <a:ln w="50800" cap="flat" cmpd="sng" algn="ctr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9210" name="手繪多邊形 4"/>
          <p:cNvSpPr>
            <a:spLocks/>
          </p:cNvSpPr>
          <p:nvPr/>
        </p:nvSpPr>
        <p:spPr bwMode="auto">
          <a:xfrm rot="4983203">
            <a:off x="2562225" y="3422650"/>
            <a:ext cx="1609725" cy="4359275"/>
          </a:xfrm>
          <a:custGeom>
            <a:avLst/>
            <a:gdLst>
              <a:gd name="T0" fmla="*/ 1610105 w 1609345"/>
              <a:gd name="T1" fmla="*/ 0 h 4359858"/>
              <a:gd name="T2" fmla="*/ 1500325 w 1609345"/>
              <a:gd name="T3" fmla="*/ 263277 h 4359858"/>
              <a:gd name="T4" fmla="*/ 1317359 w 1609345"/>
              <a:gd name="T5" fmla="*/ 789831 h 4359858"/>
              <a:gd name="T6" fmla="*/ 1266129 w 1609345"/>
              <a:gd name="T7" fmla="*/ 1192060 h 4359858"/>
              <a:gd name="T8" fmla="*/ 1112438 w 1609345"/>
              <a:gd name="T9" fmla="*/ 1586975 h 4359858"/>
              <a:gd name="T10" fmla="*/ 900195 w 1609345"/>
              <a:gd name="T11" fmla="*/ 2106213 h 4359858"/>
              <a:gd name="T12" fmla="*/ 797734 w 1609345"/>
              <a:gd name="T13" fmla="*/ 2559637 h 4359858"/>
              <a:gd name="T14" fmla="*/ 768459 w 1609345"/>
              <a:gd name="T15" fmla="*/ 2779033 h 4359858"/>
              <a:gd name="T16" fmla="*/ 607449 w 1609345"/>
              <a:gd name="T17" fmla="*/ 2983804 h 4359858"/>
              <a:gd name="T18" fmla="*/ 490352 w 1609345"/>
              <a:gd name="T19" fmla="*/ 3203201 h 4359858"/>
              <a:gd name="T20" fmla="*/ 373252 w 1609345"/>
              <a:gd name="T21" fmla="*/ 3422597 h 4359858"/>
              <a:gd name="T22" fmla="*/ 256153 w 1609345"/>
              <a:gd name="T23" fmla="*/ 3773634 h 4359858"/>
              <a:gd name="T24" fmla="*/ 161012 w 1609345"/>
              <a:gd name="T25" fmla="*/ 3971092 h 4359858"/>
              <a:gd name="T26" fmla="*/ 0 w 1609345"/>
              <a:gd name="T27" fmla="*/ 4358691 h 435985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09345"/>
              <a:gd name="T43" fmla="*/ 0 h 4359858"/>
              <a:gd name="T44" fmla="*/ 1609345 w 1609345"/>
              <a:gd name="T45" fmla="*/ 4359858 h 435985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09345" h="4359858">
                <a:moveTo>
                  <a:pt x="1609345" y="0"/>
                </a:moveTo>
                <a:cubicBezTo>
                  <a:pt x="1544727" y="125578"/>
                  <a:pt x="1548385" y="131673"/>
                  <a:pt x="1499617" y="263347"/>
                </a:cubicBezTo>
                <a:cubicBezTo>
                  <a:pt x="1450849" y="395021"/>
                  <a:pt x="1355751" y="635203"/>
                  <a:pt x="1316737" y="790041"/>
                </a:cubicBezTo>
                <a:cubicBezTo>
                  <a:pt x="1277723" y="944879"/>
                  <a:pt x="1299668" y="1059484"/>
                  <a:pt x="1265531" y="1192377"/>
                </a:cubicBezTo>
                <a:cubicBezTo>
                  <a:pt x="1231394" y="1325270"/>
                  <a:pt x="1172872" y="1434998"/>
                  <a:pt x="1111912" y="1587398"/>
                </a:cubicBezTo>
                <a:cubicBezTo>
                  <a:pt x="1050952" y="1739798"/>
                  <a:pt x="952197" y="1944623"/>
                  <a:pt x="899771" y="2106777"/>
                </a:cubicBezTo>
                <a:cubicBezTo>
                  <a:pt x="847345" y="2268931"/>
                  <a:pt x="819304" y="2448154"/>
                  <a:pt x="797358" y="2560320"/>
                </a:cubicBezTo>
                <a:cubicBezTo>
                  <a:pt x="775412" y="2672486"/>
                  <a:pt x="799796" y="2709062"/>
                  <a:pt x="768097" y="2779776"/>
                </a:cubicBezTo>
                <a:cubicBezTo>
                  <a:pt x="736398" y="2850490"/>
                  <a:pt x="653492" y="2913888"/>
                  <a:pt x="607163" y="2984601"/>
                </a:cubicBezTo>
                <a:cubicBezTo>
                  <a:pt x="560834" y="3055314"/>
                  <a:pt x="490120" y="3204057"/>
                  <a:pt x="490120" y="3204057"/>
                </a:cubicBezTo>
                <a:cubicBezTo>
                  <a:pt x="451105" y="3277209"/>
                  <a:pt x="412090" y="3328415"/>
                  <a:pt x="373076" y="3423513"/>
                </a:cubicBezTo>
                <a:cubicBezTo>
                  <a:pt x="334062" y="3518611"/>
                  <a:pt x="291390" y="3683203"/>
                  <a:pt x="256033" y="3774643"/>
                </a:cubicBezTo>
                <a:cubicBezTo>
                  <a:pt x="220676" y="3866083"/>
                  <a:pt x="203608" y="3874617"/>
                  <a:pt x="160936" y="3972153"/>
                </a:cubicBezTo>
                <a:cubicBezTo>
                  <a:pt x="118264" y="4069689"/>
                  <a:pt x="26822" y="4289144"/>
                  <a:pt x="0" y="4359858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3" name="手繪多邊形 2"/>
          <p:cNvSpPr>
            <a:spLocks/>
          </p:cNvSpPr>
          <p:nvPr/>
        </p:nvSpPr>
        <p:spPr bwMode="auto">
          <a:xfrm rot="926704">
            <a:off x="3116263" y="2624138"/>
            <a:ext cx="215900" cy="3046412"/>
          </a:xfrm>
          <a:custGeom>
            <a:avLst/>
            <a:gdLst>
              <a:gd name="T0" fmla="*/ 1968500 w 1967789"/>
              <a:gd name="T1" fmla="*/ 0 h 3694176"/>
              <a:gd name="T2" fmla="*/ 1924593 w 1967789"/>
              <a:gd name="T3" fmla="*/ 204821 h 3694176"/>
              <a:gd name="T4" fmla="*/ 1924593 w 1967789"/>
              <a:gd name="T5" fmla="*/ 387698 h 3694176"/>
              <a:gd name="T6" fmla="*/ 1924593 w 1967789"/>
              <a:gd name="T7" fmla="*/ 614466 h 3694176"/>
              <a:gd name="T8" fmla="*/ 1888004 w 1967789"/>
              <a:gd name="T9" fmla="*/ 833919 h 3694176"/>
              <a:gd name="T10" fmla="*/ 1792872 w 1967789"/>
              <a:gd name="T11" fmla="*/ 1053371 h 3694176"/>
              <a:gd name="T12" fmla="*/ 1390390 w 1967789"/>
              <a:gd name="T13" fmla="*/ 1353289 h 3694176"/>
              <a:gd name="T14" fmla="*/ 1090359 w 1967789"/>
              <a:gd name="T15" fmla="*/ 1623946 h 3694176"/>
              <a:gd name="T16" fmla="*/ 841552 w 1967789"/>
              <a:gd name="T17" fmla="*/ 2136001 h 3694176"/>
              <a:gd name="T18" fmla="*/ 841552 w 1967789"/>
              <a:gd name="T19" fmla="*/ 2136001 h 3694176"/>
              <a:gd name="T20" fmla="*/ 658606 w 1967789"/>
              <a:gd name="T21" fmla="*/ 2428604 h 3694176"/>
              <a:gd name="T22" fmla="*/ 365892 w 1967789"/>
              <a:gd name="T23" fmla="*/ 2867509 h 3694176"/>
              <a:gd name="T24" fmla="*/ 204900 w 1967789"/>
              <a:gd name="T25" fmla="*/ 3233262 h 3694176"/>
              <a:gd name="T26" fmla="*/ 0 w 1967789"/>
              <a:gd name="T27" fmla="*/ 3694112 h 369417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967789" h="3694176">
                <a:moveTo>
                  <a:pt x="1967789" y="0"/>
                </a:moveTo>
                <a:cubicBezTo>
                  <a:pt x="1934871" y="97536"/>
                  <a:pt x="1931213" y="140208"/>
                  <a:pt x="1923898" y="204825"/>
                </a:cubicBezTo>
                <a:cubicBezTo>
                  <a:pt x="1916583" y="269443"/>
                  <a:pt x="1923898" y="387705"/>
                  <a:pt x="1923898" y="387705"/>
                </a:cubicBezTo>
                <a:cubicBezTo>
                  <a:pt x="1923898" y="455980"/>
                  <a:pt x="1929994" y="540106"/>
                  <a:pt x="1923898" y="614477"/>
                </a:cubicBezTo>
                <a:cubicBezTo>
                  <a:pt x="1917802" y="688848"/>
                  <a:pt x="1909268" y="760781"/>
                  <a:pt x="1887322" y="833933"/>
                </a:cubicBezTo>
                <a:cubicBezTo>
                  <a:pt x="1865376" y="907085"/>
                  <a:pt x="1875130" y="966826"/>
                  <a:pt x="1792224" y="1053389"/>
                </a:cubicBezTo>
                <a:cubicBezTo>
                  <a:pt x="1709318" y="1139952"/>
                  <a:pt x="1506931" y="1258215"/>
                  <a:pt x="1389888" y="1353312"/>
                </a:cubicBezTo>
                <a:cubicBezTo>
                  <a:pt x="1272845" y="1448409"/>
                  <a:pt x="1181405" y="1493520"/>
                  <a:pt x="1089965" y="1623974"/>
                </a:cubicBezTo>
                <a:cubicBezTo>
                  <a:pt x="998525" y="1754428"/>
                  <a:pt x="841248" y="2136038"/>
                  <a:pt x="841248" y="2136038"/>
                </a:cubicBezTo>
                <a:cubicBezTo>
                  <a:pt x="810768" y="2184806"/>
                  <a:pt x="737616" y="2306726"/>
                  <a:pt x="658368" y="2428646"/>
                </a:cubicBezTo>
                <a:cubicBezTo>
                  <a:pt x="579120" y="2550566"/>
                  <a:pt x="441350" y="2733446"/>
                  <a:pt x="365760" y="2867558"/>
                </a:cubicBezTo>
                <a:cubicBezTo>
                  <a:pt x="290170" y="3001670"/>
                  <a:pt x="265786" y="3095548"/>
                  <a:pt x="204826" y="3233318"/>
                </a:cubicBezTo>
                <a:cubicBezTo>
                  <a:pt x="143866" y="3371088"/>
                  <a:pt x="41453" y="3588105"/>
                  <a:pt x="0" y="3694176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ysDash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 rot="11835671">
            <a:off x="2371725" y="5516563"/>
            <a:ext cx="184150" cy="1206500"/>
          </a:xfrm>
          <a:custGeom>
            <a:avLst/>
            <a:gdLst>
              <a:gd name="T0" fmla="*/ 184109 w 183835"/>
              <a:gd name="T1" fmla="*/ 0 h 1207008"/>
              <a:gd name="T2" fmla="*/ 110832 w 183835"/>
              <a:gd name="T3" fmla="*/ 233987 h 1207008"/>
              <a:gd name="T4" fmla="*/ 88848 w 183835"/>
              <a:gd name="T5" fmla="*/ 394854 h 1207008"/>
              <a:gd name="T6" fmla="*/ 88848 w 183835"/>
              <a:gd name="T7" fmla="*/ 592282 h 1207008"/>
              <a:gd name="T8" fmla="*/ 44882 w 183835"/>
              <a:gd name="T9" fmla="*/ 877454 h 1207008"/>
              <a:gd name="T10" fmla="*/ 8243 w 183835"/>
              <a:gd name="T11" fmla="*/ 1031009 h 1207008"/>
              <a:gd name="T12" fmla="*/ 916 w 183835"/>
              <a:gd name="T13" fmla="*/ 1206500 h 1207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3835" h="1207008">
                <a:moveTo>
                  <a:pt x="183794" y="0"/>
                </a:moveTo>
                <a:cubicBezTo>
                  <a:pt x="185623" y="38404"/>
                  <a:pt x="126492" y="168250"/>
                  <a:pt x="110642" y="234086"/>
                </a:cubicBezTo>
                <a:cubicBezTo>
                  <a:pt x="94792" y="299922"/>
                  <a:pt x="92354" y="335279"/>
                  <a:pt x="88696" y="395020"/>
                </a:cubicBezTo>
                <a:cubicBezTo>
                  <a:pt x="85038" y="454761"/>
                  <a:pt x="96011" y="512064"/>
                  <a:pt x="88696" y="592531"/>
                </a:cubicBezTo>
                <a:cubicBezTo>
                  <a:pt x="81381" y="672998"/>
                  <a:pt x="58216" y="804672"/>
                  <a:pt x="44805" y="877824"/>
                </a:cubicBezTo>
                <a:cubicBezTo>
                  <a:pt x="31394" y="950976"/>
                  <a:pt x="15544" y="976579"/>
                  <a:pt x="8229" y="1031443"/>
                </a:cubicBezTo>
                <a:cubicBezTo>
                  <a:pt x="914" y="1086307"/>
                  <a:pt x="-1524" y="1170432"/>
                  <a:pt x="914" y="1207008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 rot="3636781">
            <a:off x="3959225" y="2384426"/>
            <a:ext cx="288925" cy="647700"/>
          </a:xfrm>
          <a:custGeom>
            <a:avLst/>
            <a:gdLst>
              <a:gd name="T0" fmla="*/ 0 w 168250"/>
              <a:gd name="T1" fmla="*/ 431800 h 431598"/>
              <a:gd name="T2" fmla="*/ 51215 w 168250"/>
              <a:gd name="T3" fmla="*/ 248833 h 431598"/>
              <a:gd name="T4" fmla="*/ 168275 w 168250"/>
              <a:gd name="T5" fmla="*/ 0 h 4315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8250" h="431598">
                <a:moveTo>
                  <a:pt x="0" y="431598"/>
                </a:moveTo>
                <a:cubicBezTo>
                  <a:pt x="3048" y="396850"/>
                  <a:pt x="23165" y="320650"/>
                  <a:pt x="51207" y="248717"/>
                </a:cubicBezTo>
                <a:cubicBezTo>
                  <a:pt x="79249" y="176784"/>
                  <a:pt x="143866" y="51816"/>
                  <a:pt x="168250" y="0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9159" name="橢圓 14"/>
          <p:cNvSpPr>
            <a:spLocks noChangeArrowheads="1"/>
          </p:cNvSpPr>
          <p:nvPr/>
        </p:nvSpPr>
        <p:spPr bwMode="auto">
          <a:xfrm>
            <a:off x="2627313" y="551656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9160" name="文字方塊 20"/>
          <p:cNvSpPr txBox="1">
            <a:spLocks noChangeArrowheads="1"/>
          </p:cNvSpPr>
          <p:nvPr/>
        </p:nvSpPr>
        <p:spPr bwMode="auto">
          <a:xfrm>
            <a:off x="1908175" y="4941888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機場系統</a:t>
            </a:r>
          </a:p>
        </p:txBody>
      </p:sp>
      <p:pic>
        <p:nvPicPr>
          <p:cNvPr id="49163" name="Picture 1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0"/>
          <a:stretch>
            <a:fillRect/>
          </a:stretch>
        </p:blipFill>
        <p:spPr bwMode="auto">
          <a:xfrm rot="5400000">
            <a:off x="1905000" y="814388"/>
            <a:ext cx="61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9164" name="群組 29"/>
          <p:cNvGrpSpPr>
            <a:grpSpLocks/>
          </p:cNvGrpSpPr>
          <p:nvPr/>
        </p:nvGrpSpPr>
        <p:grpSpPr bwMode="auto">
          <a:xfrm>
            <a:off x="2771775" y="4724400"/>
            <a:ext cx="403225" cy="392113"/>
            <a:chOff x="7729538" y="2924175"/>
            <a:chExt cx="403225" cy="392113"/>
          </a:xfrm>
        </p:grpSpPr>
        <p:sp>
          <p:nvSpPr>
            <p:cNvPr id="49165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49166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49167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49168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169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170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171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17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173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9174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49175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176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177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178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17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9180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181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182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183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184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185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186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9187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2</a:t>
              </a:r>
            </a:p>
          </p:txBody>
        </p:sp>
      </p:grpSp>
      <p:grpSp>
        <p:nvGrpSpPr>
          <p:cNvPr id="49188" name="群組 84"/>
          <p:cNvGrpSpPr>
            <a:grpSpLocks/>
          </p:cNvGrpSpPr>
          <p:nvPr/>
        </p:nvGrpSpPr>
        <p:grpSpPr bwMode="auto">
          <a:xfrm>
            <a:off x="1893888" y="1662113"/>
            <a:ext cx="1382712" cy="830262"/>
            <a:chOff x="635890" y="404995"/>
            <a:chExt cx="1382537" cy="830997"/>
          </a:xfrm>
        </p:grpSpPr>
        <p:sp>
          <p:nvSpPr>
            <p:cNvPr id="49189" name="文字方塊 85"/>
            <p:cNvSpPr txBox="1">
              <a:spLocks noChangeArrowheads="1"/>
            </p:cNvSpPr>
            <p:nvPr/>
          </p:nvSpPr>
          <p:spPr bwMode="auto">
            <a:xfrm>
              <a:off x="635890" y="404995"/>
              <a:ext cx="5437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 b="1">
                  <a:solidFill>
                    <a:prstClr val="black"/>
                  </a:solidFill>
                  <a:latin typeface="Calibri" pitchFamily="34" charset="0"/>
                </a:rPr>
                <a:t>圖例</a:t>
              </a:r>
              <a:endParaRPr kumimoji="0" lang="en-US" altLang="zh-TW" sz="1400" b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9190" name="文字方塊 86"/>
            <p:cNvSpPr txBox="1">
              <a:spLocks noChangeArrowheads="1"/>
            </p:cNvSpPr>
            <p:nvPr/>
          </p:nvSpPr>
          <p:spPr bwMode="auto">
            <a:xfrm>
              <a:off x="1115616" y="712772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道路阻斷</a:t>
              </a:r>
              <a:endParaRPr kumimoji="0" lang="en-US" altLang="zh-TW" sz="1400">
                <a:solidFill>
                  <a:prstClr val="black"/>
                </a:solidFill>
                <a:latin typeface="Calibri" pitchFamily="34" charset="0"/>
              </a:endParaRPr>
            </a:p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改道路線</a:t>
              </a:r>
            </a:p>
          </p:txBody>
        </p:sp>
        <p:cxnSp>
          <p:nvCxnSpPr>
            <p:cNvPr id="88" name="直線接點 87"/>
            <p:cNvCxnSpPr/>
            <p:nvPr/>
          </p:nvCxnSpPr>
          <p:spPr>
            <a:xfrm>
              <a:off x="683509" y="894378"/>
              <a:ext cx="360316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>
              <a:off x="683509" y="1097758"/>
              <a:ext cx="360316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193" name="文字方塊 132"/>
          <p:cNvSpPr txBox="1">
            <a:spLocks noChangeArrowheads="1"/>
          </p:cNvSpPr>
          <p:nvPr/>
        </p:nvSpPr>
        <p:spPr bwMode="auto">
          <a:xfrm>
            <a:off x="1360488" y="0"/>
            <a:ext cx="610936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2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國道</a:t>
            </a:r>
            <a:r>
              <a:rPr kumimoji="0" lang="en-US" altLang="zh-TW" sz="22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kumimoji="0" lang="zh-TW" altLang="en-US" sz="22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號機場系統</a:t>
            </a:r>
            <a:r>
              <a:rPr kumimoji="0" lang="en-US" altLang="zh-TW" sz="22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2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大園道路阻斷改道路線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2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西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向</a:t>
            </a:r>
            <a:r>
              <a:rPr kumimoji="0" lang="en-US" altLang="zh-TW" sz="22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200" b="1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9195" name="Rectangle 191"/>
          <p:cNvSpPr>
            <a:spLocks noChangeArrowheads="1"/>
          </p:cNvSpPr>
          <p:nvPr/>
        </p:nvSpPr>
        <p:spPr bwMode="auto">
          <a:xfrm>
            <a:off x="3563938" y="2197100"/>
            <a:ext cx="371475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prstClr val="black"/>
                </a:solidFill>
              </a:rPr>
              <a:t>110</a:t>
            </a: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9199" name="文字方塊 22"/>
          <p:cNvSpPr txBox="1">
            <a:spLocks noChangeArrowheads="1"/>
          </p:cNvSpPr>
          <p:nvPr/>
        </p:nvSpPr>
        <p:spPr bwMode="auto">
          <a:xfrm>
            <a:off x="4356100" y="5229225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中正路</a:t>
            </a:r>
          </a:p>
        </p:txBody>
      </p:sp>
      <p:sp>
        <p:nvSpPr>
          <p:cNvPr id="2" name="手繪多邊形 19"/>
          <p:cNvSpPr>
            <a:spLocks/>
          </p:cNvSpPr>
          <p:nvPr/>
        </p:nvSpPr>
        <p:spPr bwMode="auto">
          <a:xfrm rot="6093185">
            <a:off x="2877344" y="4160044"/>
            <a:ext cx="4851400" cy="220662"/>
          </a:xfrm>
          <a:custGeom>
            <a:avLst/>
            <a:gdLst>
              <a:gd name="T0" fmla="*/ 0 w 3288766"/>
              <a:gd name="T1" fmla="*/ 0 h 368833"/>
              <a:gd name="T2" fmla="*/ 407320 w 3288766"/>
              <a:gd name="T3" fmla="*/ 77060 h 368833"/>
              <a:gd name="T4" fmla="*/ 999086 w 3288766"/>
              <a:gd name="T5" fmla="*/ 115590 h 368833"/>
              <a:gd name="T6" fmla="*/ 1291127 w 3288766"/>
              <a:gd name="T7" fmla="*/ 123296 h 368833"/>
              <a:gd name="T8" fmla="*/ 1652335 w 3288766"/>
              <a:gd name="T9" fmla="*/ 177239 h 368833"/>
              <a:gd name="T10" fmla="*/ 2082711 w 3288766"/>
              <a:gd name="T11" fmla="*/ 246592 h 368833"/>
              <a:gd name="T12" fmla="*/ 2405493 w 3288766"/>
              <a:gd name="T13" fmla="*/ 292828 h 368833"/>
              <a:gd name="T14" fmla="*/ 2582253 w 3288766"/>
              <a:gd name="T15" fmla="*/ 315946 h 368833"/>
              <a:gd name="T16" fmla="*/ 2766701 w 3288766"/>
              <a:gd name="T17" fmla="*/ 254298 h 368833"/>
              <a:gd name="T18" fmla="*/ 3289300 w 3288766"/>
              <a:gd name="T19" fmla="*/ 369888 h 3688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288766" h="368833">
                <a:moveTo>
                  <a:pt x="0" y="0"/>
                </a:moveTo>
                <a:cubicBezTo>
                  <a:pt x="120383" y="28815"/>
                  <a:pt x="240767" y="57630"/>
                  <a:pt x="407254" y="76840"/>
                </a:cubicBezTo>
                <a:cubicBezTo>
                  <a:pt x="573741" y="96050"/>
                  <a:pt x="851647" y="107576"/>
                  <a:pt x="998924" y="115260"/>
                </a:cubicBezTo>
                <a:cubicBezTo>
                  <a:pt x="1146201" y="122944"/>
                  <a:pt x="1182060" y="112699"/>
                  <a:pt x="1290917" y="122944"/>
                </a:cubicBezTo>
                <a:cubicBezTo>
                  <a:pt x="1399774" y="133189"/>
                  <a:pt x="1652067" y="176733"/>
                  <a:pt x="1652067" y="176733"/>
                </a:cubicBezTo>
                <a:lnTo>
                  <a:pt x="2082373" y="245889"/>
                </a:lnTo>
                <a:cubicBezTo>
                  <a:pt x="2207879" y="265099"/>
                  <a:pt x="2405102" y="291993"/>
                  <a:pt x="2405102" y="291993"/>
                </a:cubicBezTo>
                <a:cubicBezTo>
                  <a:pt x="2488346" y="303519"/>
                  <a:pt x="2521643" y="321448"/>
                  <a:pt x="2581835" y="315045"/>
                </a:cubicBezTo>
                <a:cubicBezTo>
                  <a:pt x="2642027" y="308642"/>
                  <a:pt x="2648430" y="244608"/>
                  <a:pt x="2766252" y="253573"/>
                </a:cubicBezTo>
                <a:cubicBezTo>
                  <a:pt x="2884074" y="262538"/>
                  <a:pt x="3086420" y="315685"/>
                  <a:pt x="3288766" y="368833"/>
                </a:cubicBezTo>
              </a:path>
            </a:pathLst>
          </a:custGeom>
          <a:noFill/>
          <a:ln w="50800" cap="flat" cmpd="sng" algn="ctr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49202" name="群組 251"/>
          <p:cNvGrpSpPr>
            <a:grpSpLocks/>
          </p:cNvGrpSpPr>
          <p:nvPr/>
        </p:nvGrpSpPr>
        <p:grpSpPr bwMode="auto">
          <a:xfrm>
            <a:off x="4932363" y="4797425"/>
            <a:ext cx="298450" cy="298450"/>
            <a:chOff x="7070725" y="3467100"/>
            <a:chExt cx="298450" cy="298450"/>
          </a:xfrm>
        </p:grpSpPr>
        <p:grpSp>
          <p:nvGrpSpPr>
            <p:cNvPr id="49203" name="Group 29"/>
            <p:cNvGrpSpPr>
              <a:grpSpLocks noChangeAspect="1"/>
            </p:cNvGrpSpPr>
            <p:nvPr/>
          </p:nvGrpSpPr>
          <p:grpSpPr bwMode="auto">
            <a:xfrm>
              <a:off x="7070725" y="3467100"/>
              <a:ext cx="298450" cy="298450"/>
              <a:chOff x="2737" y="1969"/>
              <a:chExt cx="239" cy="239"/>
            </a:xfrm>
          </p:grpSpPr>
          <p:sp>
            <p:nvSpPr>
              <p:cNvPr id="49204" name="Arc 30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205" name="Arc 31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206" name="Arc 32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207" name="Arc 33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9208" name="Text Box 34"/>
            <p:cNvSpPr txBox="1">
              <a:spLocks noChangeAspect="1" noChangeArrowheads="1"/>
            </p:cNvSpPr>
            <p:nvPr/>
          </p:nvSpPr>
          <p:spPr bwMode="auto">
            <a:xfrm>
              <a:off x="7127875" y="3482975"/>
              <a:ext cx="14763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/>
              <a:r>
                <a:rPr lang="en-US" altLang="zh-TW" sz="1400" b="1">
                  <a:solidFill>
                    <a:prstClr val="white"/>
                  </a:solidFill>
                  <a:ea typeface="標楷體" pitchFamily="65" charset="-120"/>
                </a:rPr>
                <a:t> 4</a:t>
              </a:r>
            </a:p>
          </p:txBody>
        </p:sp>
      </p:grpSp>
      <p:sp>
        <p:nvSpPr>
          <p:cNvPr id="49211" name="橢圓 14"/>
          <p:cNvSpPr>
            <a:spLocks noChangeArrowheads="1"/>
          </p:cNvSpPr>
          <p:nvPr/>
        </p:nvSpPr>
        <p:spPr bwMode="auto">
          <a:xfrm>
            <a:off x="3635375" y="26368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9212" name="橢圓 14"/>
          <p:cNvSpPr>
            <a:spLocks noChangeArrowheads="1"/>
          </p:cNvSpPr>
          <p:nvPr/>
        </p:nvSpPr>
        <p:spPr bwMode="auto">
          <a:xfrm>
            <a:off x="4356100" y="25654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49214" name="群組 29"/>
          <p:cNvGrpSpPr>
            <a:grpSpLocks/>
          </p:cNvGrpSpPr>
          <p:nvPr/>
        </p:nvGrpSpPr>
        <p:grpSpPr bwMode="auto">
          <a:xfrm>
            <a:off x="3492500" y="5589588"/>
            <a:ext cx="403225" cy="392112"/>
            <a:chOff x="7729538" y="2924175"/>
            <a:chExt cx="403225" cy="392113"/>
          </a:xfrm>
        </p:grpSpPr>
        <p:sp>
          <p:nvSpPr>
            <p:cNvPr id="49215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49216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49217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49218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219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220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221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22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223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9224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49225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226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227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228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22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9230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231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232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233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234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235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236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9237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99" name="直線單箭頭接點 98"/>
          <p:cNvCxnSpPr>
            <a:cxnSpLocks noChangeShapeType="1"/>
          </p:cNvCxnSpPr>
          <p:nvPr/>
        </p:nvCxnSpPr>
        <p:spPr bwMode="auto">
          <a:xfrm flipH="1" flipV="1">
            <a:off x="5580063" y="1773238"/>
            <a:ext cx="287337" cy="698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" name="直線單箭頭接點 98"/>
          <p:cNvCxnSpPr/>
          <p:nvPr/>
        </p:nvCxnSpPr>
        <p:spPr>
          <a:xfrm rot="10800000" flipV="1">
            <a:off x="3563938" y="2420938"/>
            <a:ext cx="69850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98"/>
          <p:cNvCxnSpPr/>
          <p:nvPr/>
        </p:nvCxnSpPr>
        <p:spPr>
          <a:xfrm flipV="1">
            <a:off x="5076825" y="5445125"/>
            <a:ext cx="119063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98"/>
          <p:cNvCxnSpPr>
            <a:cxnSpLocks noChangeShapeType="1"/>
          </p:cNvCxnSpPr>
          <p:nvPr/>
        </p:nvCxnSpPr>
        <p:spPr bwMode="auto">
          <a:xfrm>
            <a:off x="2700338" y="5949950"/>
            <a:ext cx="576262" cy="714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9251" name="橢圓 14"/>
          <p:cNvSpPr>
            <a:spLocks noChangeArrowheads="1"/>
          </p:cNvSpPr>
          <p:nvPr/>
        </p:nvSpPr>
        <p:spPr bwMode="auto">
          <a:xfrm>
            <a:off x="4787900" y="587692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9252" name="文字方塊 20"/>
          <p:cNvSpPr txBox="1">
            <a:spLocks noChangeArrowheads="1"/>
          </p:cNvSpPr>
          <p:nvPr/>
        </p:nvSpPr>
        <p:spPr bwMode="auto">
          <a:xfrm>
            <a:off x="4284663" y="5661025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桃園</a:t>
            </a:r>
          </a:p>
        </p:txBody>
      </p:sp>
      <p:sp>
        <p:nvSpPr>
          <p:cNvPr id="7" name="手繪多邊形 19"/>
          <p:cNvSpPr>
            <a:spLocks/>
          </p:cNvSpPr>
          <p:nvPr/>
        </p:nvSpPr>
        <p:spPr bwMode="auto">
          <a:xfrm rot="395001">
            <a:off x="3276600" y="1844675"/>
            <a:ext cx="4851400" cy="134938"/>
          </a:xfrm>
          <a:custGeom>
            <a:avLst/>
            <a:gdLst>
              <a:gd name="T0" fmla="*/ 0 w 3288766"/>
              <a:gd name="T1" fmla="*/ 0 h 368833"/>
              <a:gd name="T2" fmla="*/ 407320 w 3288766"/>
              <a:gd name="T3" fmla="*/ 77060 h 368833"/>
              <a:gd name="T4" fmla="*/ 999086 w 3288766"/>
              <a:gd name="T5" fmla="*/ 115590 h 368833"/>
              <a:gd name="T6" fmla="*/ 1291127 w 3288766"/>
              <a:gd name="T7" fmla="*/ 123296 h 368833"/>
              <a:gd name="T8" fmla="*/ 1652335 w 3288766"/>
              <a:gd name="T9" fmla="*/ 177239 h 368833"/>
              <a:gd name="T10" fmla="*/ 2082711 w 3288766"/>
              <a:gd name="T11" fmla="*/ 246592 h 368833"/>
              <a:gd name="T12" fmla="*/ 2405493 w 3288766"/>
              <a:gd name="T13" fmla="*/ 292828 h 368833"/>
              <a:gd name="T14" fmla="*/ 2582253 w 3288766"/>
              <a:gd name="T15" fmla="*/ 315946 h 368833"/>
              <a:gd name="T16" fmla="*/ 2766701 w 3288766"/>
              <a:gd name="T17" fmla="*/ 254298 h 368833"/>
              <a:gd name="T18" fmla="*/ 3289300 w 3288766"/>
              <a:gd name="T19" fmla="*/ 369888 h 3688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288766" h="368833">
                <a:moveTo>
                  <a:pt x="0" y="0"/>
                </a:moveTo>
                <a:cubicBezTo>
                  <a:pt x="120383" y="28815"/>
                  <a:pt x="240767" y="57630"/>
                  <a:pt x="407254" y="76840"/>
                </a:cubicBezTo>
                <a:cubicBezTo>
                  <a:pt x="573741" y="96050"/>
                  <a:pt x="851647" y="107576"/>
                  <a:pt x="998924" y="115260"/>
                </a:cubicBezTo>
                <a:cubicBezTo>
                  <a:pt x="1146201" y="122944"/>
                  <a:pt x="1182060" y="112699"/>
                  <a:pt x="1290917" y="122944"/>
                </a:cubicBezTo>
                <a:cubicBezTo>
                  <a:pt x="1399774" y="133189"/>
                  <a:pt x="1652067" y="176733"/>
                  <a:pt x="1652067" y="176733"/>
                </a:cubicBezTo>
                <a:lnTo>
                  <a:pt x="2082373" y="245889"/>
                </a:lnTo>
                <a:cubicBezTo>
                  <a:pt x="2207879" y="265099"/>
                  <a:pt x="2405102" y="291993"/>
                  <a:pt x="2405102" y="291993"/>
                </a:cubicBezTo>
                <a:cubicBezTo>
                  <a:pt x="2488346" y="303519"/>
                  <a:pt x="2521643" y="321448"/>
                  <a:pt x="2581835" y="315045"/>
                </a:cubicBezTo>
                <a:cubicBezTo>
                  <a:pt x="2642027" y="308642"/>
                  <a:pt x="2648430" y="244608"/>
                  <a:pt x="2766252" y="253573"/>
                </a:cubicBezTo>
                <a:cubicBezTo>
                  <a:pt x="2884074" y="262538"/>
                  <a:pt x="3086420" y="315685"/>
                  <a:pt x="3288766" y="368833"/>
                </a:cubicBezTo>
              </a:path>
            </a:pathLst>
          </a:custGeom>
          <a:noFill/>
          <a:ln w="50800" cap="flat" cmpd="sng" algn="ctr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49255" name="群組 251"/>
          <p:cNvGrpSpPr>
            <a:grpSpLocks/>
          </p:cNvGrpSpPr>
          <p:nvPr/>
        </p:nvGrpSpPr>
        <p:grpSpPr bwMode="auto">
          <a:xfrm>
            <a:off x="4356100" y="1628775"/>
            <a:ext cx="298450" cy="298450"/>
            <a:chOff x="7070725" y="3467100"/>
            <a:chExt cx="298450" cy="298450"/>
          </a:xfrm>
        </p:grpSpPr>
        <p:grpSp>
          <p:nvGrpSpPr>
            <p:cNvPr id="49256" name="Group 29"/>
            <p:cNvGrpSpPr>
              <a:grpSpLocks noChangeAspect="1"/>
            </p:cNvGrpSpPr>
            <p:nvPr/>
          </p:nvGrpSpPr>
          <p:grpSpPr bwMode="auto">
            <a:xfrm>
              <a:off x="7070725" y="3467100"/>
              <a:ext cx="298450" cy="298450"/>
              <a:chOff x="2737" y="1969"/>
              <a:chExt cx="239" cy="239"/>
            </a:xfrm>
          </p:grpSpPr>
          <p:sp>
            <p:nvSpPr>
              <p:cNvPr id="49257" name="Arc 30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258" name="Arc 31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259" name="Arc 32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260" name="Arc 33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9261" name="Text Box 34"/>
            <p:cNvSpPr txBox="1">
              <a:spLocks noChangeAspect="1" noChangeArrowheads="1"/>
            </p:cNvSpPr>
            <p:nvPr/>
          </p:nvSpPr>
          <p:spPr bwMode="auto">
            <a:xfrm>
              <a:off x="7127875" y="34829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/>
              <a:r>
                <a:rPr lang="en-US" altLang="zh-TW" sz="1400" b="1">
                  <a:solidFill>
                    <a:prstClr val="white"/>
                  </a:solidFill>
                  <a:ea typeface="標楷體" pitchFamily="65" charset="-120"/>
                </a:rPr>
                <a:t>15</a:t>
              </a:r>
            </a:p>
          </p:txBody>
        </p:sp>
      </p:grpSp>
      <p:sp>
        <p:nvSpPr>
          <p:cNvPr id="49262" name="文字方塊 20"/>
          <p:cNvSpPr txBox="1">
            <a:spLocks noChangeArrowheads="1"/>
          </p:cNvSpPr>
          <p:nvPr/>
        </p:nvSpPr>
        <p:spPr bwMode="auto">
          <a:xfrm>
            <a:off x="3851275" y="2708275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大園</a:t>
            </a:r>
          </a:p>
        </p:txBody>
      </p:sp>
      <p:sp>
        <p:nvSpPr>
          <p:cNvPr id="49263" name="橢圓 14"/>
          <p:cNvSpPr>
            <a:spLocks noChangeArrowheads="1"/>
          </p:cNvSpPr>
          <p:nvPr/>
        </p:nvSpPr>
        <p:spPr bwMode="auto">
          <a:xfrm>
            <a:off x="3059113" y="422116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9264" name="文字方塊 20"/>
          <p:cNvSpPr txBox="1">
            <a:spLocks noChangeArrowheads="1"/>
          </p:cNvSpPr>
          <p:nvPr/>
        </p:nvSpPr>
        <p:spPr bwMode="auto">
          <a:xfrm>
            <a:off x="2627313" y="4149725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大竹</a:t>
            </a:r>
          </a:p>
        </p:txBody>
      </p:sp>
      <p:sp>
        <p:nvSpPr>
          <p:cNvPr id="49265" name="文字方塊 22"/>
          <p:cNvSpPr txBox="1">
            <a:spLocks noChangeArrowheads="1"/>
          </p:cNvSpPr>
          <p:nvPr/>
        </p:nvSpPr>
        <p:spPr bwMode="auto">
          <a:xfrm>
            <a:off x="4572000" y="2492375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機場端</a:t>
            </a:r>
          </a:p>
        </p:txBody>
      </p:sp>
      <p:sp>
        <p:nvSpPr>
          <p:cNvPr id="49266" name="文字方塊 22"/>
          <p:cNvSpPr txBox="1">
            <a:spLocks noChangeArrowheads="1"/>
          </p:cNvSpPr>
          <p:nvPr/>
        </p:nvSpPr>
        <p:spPr bwMode="auto">
          <a:xfrm>
            <a:off x="4572000" y="4149725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南崁路</a:t>
            </a:r>
          </a:p>
        </p:txBody>
      </p:sp>
      <p:sp>
        <p:nvSpPr>
          <p:cNvPr id="49267" name="文字方塊 22"/>
          <p:cNvSpPr txBox="1">
            <a:spLocks noChangeArrowheads="1"/>
          </p:cNvSpPr>
          <p:nvPr/>
        </p:nvSpPr>
        <p:spPr bwMode="auto">
          <a:xfrm>
            <a:off x="4859338" y="299720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三民路</a:t>
            </a:r>
          </a:p>
        </p:txBody>
      </p:sp>
      <p:sp>
        <p:nvSpPr>
          <p:cNvPr id="49268" name="文字方塊 22"/>
          <p:cNvSpPr txBox="1">
            <a:spLocks noChangeArrowheads="1"/>
          </p:cNvSpPr>
          <p:nvPr/>
        </p:nvSpPr>
        <p:spPr bwMode="auto">
          <a:xfrm>
            <a:off x="4859338" y="1916113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國際路</a:t>
            </a:r>
          </a:p>
        </p:txBody>
      </p:sp>
      <p:sp>
        <p:nvSpPr>
          <p:cNvPr id="49269" name="文字方塊 22"/>
          <p:cNvSpPr txBox="1">
            <a:spLocks noChangeArrowheads="1"/>
          </p:cNvSpPr>
          <p:nvPr/>
        </p:nvSpPr>
        <p:spPr bwMode="auto">
          <a:xfrm>
            <a:off x="3851275" y="1916113"/>
            <a:ext cx="936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民生南路</a:t>
            </a:r>
          </a:p>
        </p:txBody>
      </p:sp>
      <p:sp>
        <p:nvSpPr>
          <p:cNvPr id="49270" name="文字方塊 22"/>
          <p:cNvSpPr txBox="1">
            <a:spLocks noChangeArrowheads="1"/>
          </p:cNvSpPr>
          <p:nvPr/>
        </p:nvSpPr>
        <p:spPr bwMode="auto">
          <a:xfrm>
            <a:off x="3779838" y="2320925"/>
            <a:ext cx="936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中正東路</a:t>
            </a:r>
          </a:p>
        </p:txBody>
      </p:sp>
      <p:cxnSp>
        <p:nvCxnSpPr>
          <p:cNvPr id="8" name="直線單箭頭接點 98"/>
          <p:cNvCxnSpPr>
            <a:cxnSpLocks noChangeShapeType="1"/>
          </p:cNvCxnSpPr>
          <p:nvPr/>
        </p:nvCxnSpPr>
        <p:spPr bwMode="auto">
          <a:xfrm>
            <a:off x="3348038" y="6021388"/>
            <a:ext cx="696912" cy="714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" name="直線單箭頭接點 98"/>
          <p:cNvCxnSpPr>
            <a:cxnSpLocks noChangeShapeType="1"/>
          </p:cNvCxnSpPr>
          <p:nvPr/>
        </p:nvCxnSpPr>
        <p:spPr bwMode="auto">
          <a:xfrm>
            <a:off x="4211638" y="6092825"/>
            <a:ext cx="481012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直線單箭頭接點 98"/>
          <p:cNvCxnSpPr/>
          <p:nvPr/>
        </p:nvCxnSpPr>
        <p:spPr>
          <a:xfrm flipV="1">
            <a:off x="5219700" y="5013325"/>
            <a:ext cx="119063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98"/>
          <p:cNvCxnSpPr/>
          <p:nvPr/>
        </p:nvCxnSpPr>
        <p:spPr>
          <a:xfrm flipV="1">
            <a:off x="5364163" y="4581525"/>
            <a:ext cx="119062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98"/>
          <p:cNvCxnSpPr/>
          <p:nvPr/>
        </p:nvCxnSpPr>
        <p:spPr>
          <a:xfrm flipV="1">
            <a:off x="5508625" y="4149725"/>
            <a:ext cx="119063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98"/>
          <p:cNvCxnSpPr/>
          <p:nvPr/>
        </p:nvCxnSpPr>
        <p:spPr>
          <a:xfrm flipV="1">
            <a:off x="5651500" y="3716338"/>
            <a:ext cx="119063" cy="360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98"/>
          <p:cNvCxnSpPr/>
          <p:nvPr/>
        </p:nvCxnSpPr>
        <p:spPr>
          <a:xfrm flipV="1">
            <a:off x="5795963" y="3284538"/>
            <a:ext cx="119062" cy="360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98"/>
          <p:cNvCxnSpPr/>
          <p:nvPr/>
        </p:nvCxnSpPr>
        <p:spPr>
          <a:xfrm flipV="1">
            <a:off x="5940425" y="2781300"/>
            <a:ext cx="71438" cy="431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98"/>
          <p:cNvCxnSpPr/>
          <p:nvPr/>
        </p:nvCxnSpPr>
        <p:spPr>
          <a:xfrm rot="10800000" flipV="1">
            <a:off x="3635375" y="1773238"/>
            <a:ext cx="96838" cy="3587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98"/>
          <p:cNvCxnSpPr/>
          <p:nvPr/>
        </p:nvCxnSpPr>
        <p:spPr>
          <a:xfrm flipV="1">
            <a:off x="6011863" y="2133600"/>
            <a:ext cx="73025" cy="5746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98"/>
          <p:cNvCxnSpPr>
            <a:cxnSpLocks noChangeShapeType="1"/>
          </p:cNvCxnSpPr>
          <p:nvPr/>
        </p:nvCxnSpPr>
        <p:spPr bwMode="auto">
          <a:xfrm flipH="1" flipV="1">
            <a:off x="5076825" y="1700213"/>
            <a:ext cx="431800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" name="直線單箭頭接點 98"/>
          <p:cNvCxnSpPr>
            <a:cxnSpLocks noChangeShapeType="1"/>
          </p:cNvCxnSpPr>
          <p:nvPr/>
        </p:nvCxnSpPr>
        <p:spPr bwMode="auto">
          <a:xfrm flipH="1" flipV="1">
            <a:off x="4643438" y="1628775"/>
            <a:ext cx="360362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" name="直線單箭頭接點 98"/>
          <p:cNvCxnSpPr>
            <a:cxnSpLocks noChangeShapeType="1"/>
          </p:cNvCxnSpPr>
          <p:nvPr/>
        </p:nvCxnSpPr>
        <p:spPr bwMode="auto">
          <a:xfrm flipH="1" flipV="1">
            <a:off x="3924300" y="1484313"/>
            <a:ext cx="431800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2021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手繪多邊形 13"/>
          <p:cNvSpPr>
            <a:spLocks/>
          </p:cNvSpPr>
          <p:nvPr/>
        </p:nvSpPr>
        <p:spPr bwMode="auto">
          <a:xfrm rot="-5077950">
            <a:off x="980281" y="4044157"/>
            <a:ext cx="5038725" cy="207962"/>
          </a:xfrm>
          <a:custGeom>
            <a:avLst/>
            <a:gdLst>
              <a:gd name="T0" fmla="*/ 0 w 1744134"/>
              <a:gd name="T1" fmla="*/ 0 h 1100666"/>
              <a:gd name="T2" fmla="*/ 788740 w 1744134"/>
              <a:gd name="T3" fmla="*/ 204780 h 1100666"/>
              <a:gd name="T4" fmla="*/ 1114253 w 1744134"/>
              <a:gd name="T5" fmla="*/ 361377 h 1100666"/>
              <a:gd name="T6" fmla="*/ 1452284 w 1744134"/>
              <a:gd name="T7" fmla="*/ 734800 h 1100666"/>
              <a:gd name="T8" fmla="*/ 1677638 w 1744134"/>
              <a:gd name="T9" fmla="*/ 1060038 h 1100666"/>
              <a:gd name="T10" fmla="*/ 1928031 w 1744134"/>
              <a:gd name="T11" fmla="*/ 1300958 h 1100666"/>
              <a:gd name="T12" fmla="*/ 2203464 w 1744134"/>
              <a:gd name="T13" fmla="*/ 1445508 h 1100666"/>
              <a:gd name="T14" fmla="*/ 2579055 w 1744134"/>
              <a:gd name="T15" fmla="*/ 1565967 h 11006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44134"/>
              <a:gd name="T25" fmla="*/ 0 h 1100666"/>
              <a:gd name="T26" fmla="*/ 1744134 w 1744134"/>
              <a:gd name="T27" fmla="*/ 1100666 h 11006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44134" h="1100666">
                <a:moveTo>
                  <a:pt x="0" y="0"/>
                </a:moveTo>
                <a:cubicBezTo>
                  <a:pt x="203905" y="50800"/>
                  <a:pt x="407811" y="101600"/>
                  <a:pt x="533400" y="143933"/>
                </a:cubicBezTo>
                <a:cubicBezTo>
                  <a:pt x="658989" y="186266"/>
                  <a:pt x="678745" y="191911"/>
                  <a:pt x="753534" y="254000"/>
                </a:cubicBezTo>
                <a:cubicBezTo>
                  <a:pt x="828323" y="316089"/>
                  <a:pt x="918634" y="434622"/>
                  <a:pt x="982134" y="516466"/>
                </a:cubicBezTo>
                <a:cubicBezTo>
                  <a:pt x="1045634" y="598310"/>
                  <a:pt x="1080912" y="678744"/>
                  <a:pt x="1134534" y="745066"/>
                </a:cubicBezTo>
                <a:cubicBezTo>
                  <a:pt x="1188156" y="811388"/>
                  <a:pt x="1244601" y="869244"/>
                  <a:pt x="1303867" y="914400"/>
                </a:cubicBezTo>
                <a:cubicBezTo>
                  <a:pt x="1363133" y="959556"/>
                  <a:pt x="1416756" y="984956"/>
                  <a:pt x="1490134" y="1016000"/>
                </a:cubicBezTo>
                <a:cubicBezTo>
                  <a:pt x="1563512" y="1047044"/>
                  <a:pt x="1653823" y="1073855"/>
                  <a:pt x="1744134" y="1100666"/>
                </a:cubicBezTo>
              </a:path>
            </a:pathLst>
          </a:custGeom>
          <a:noFill/>
          <a:ln w="50800" cap="flat" cmpd="sng" algn="ctr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0179" name="手繪多邊形 4"/>
          <p:cNvSpPr>
            <a:spLocks/>
          </p:cNvSpPr>
          <p:nvPr/>
        </p:nvSpPr>
        <p:spPr bwMode="auto">
          <a:xfrm rot="4983203">
            <a:off x="2562225" y="3422650"/>
            <a:ext cx="1609725" cy="4359275"/>
          </a:xfrm>
          <a:custGeom>
            <a:avLst/>
            <a:gdLst>
              <a:gd name="T0" fmla="*/ 1610105 w 1609345"/>
              <a:gd name="T1" fmla="*/ 0 h 4359858"/>
              <a:gd name="T2" fmla="*/ 1500325 w 1609345"/>
              <a:gd name="T3" fmla="*/ 263277 h 4359858"/>
              <a:gd name="T4" fmla="*/ 1317359 w 1609345"/>
              <a:gd name="T5" fmla="*/ 789831 h 4359858"/>
              <a:gd name="T6" fmla="*/ 1266129 w 1609345"/>
              <a:gd name="T7" fmla="*/ 1192060 h 4359858"/>
              <a:gd name="T8" fmla="*/ 1112438 w 1609345"/>
              <a:gd name="T9" fmla="*/ 1586975 h 4359858"/>
              <a:gd name="T10" fmla="*/ 900195 w 1609345"/>
              <a:gd name="T11" fmla="*/ 2106213 h 4359858"/>
              <a:gd name="T12" fmla="*/ 797734 w 1609345"/>
              <a:gd name="T13" fmla="*/ 2559637 h 4359858"/>
              <a:gd name="T14" fmla="*/ 768459 w 1609345"/>
              <a:gd name="T15" fmla="*/ 2779033 h 4359858"/>
              <a:gd name="T16" fmla="*/ 607449 w 1609345"/>
              <a:gd name="T17" fmla="*/ 2983804 h 4359858"/>
              <a:gd name="T18" fmla="*/ 490352 w 1609345"/>
              <a:gd name="T19" fmla="*/ 3203201 h 4359858"/>
              <a:gd name="T20" fmla="*/ 373252 w 1609345"/>
              <a:gd name="T21" fmla="*/ 3422597 h 4359858"/>
              <a:gd name="T22" fmla="*/ 256153 w 1609345"/>
              <a:gd name="T23" fmla="*/ 3773634 h 4359858"/>
              <a:gd name="T24" fmla="*/ 161012 w 1609345"/>
              <a:gd name="T25" fmla="*/ 3971092 h 4359858"/>
              <a:gd name="T26" fmla="*/ 0 w 1609345"/>
              <a:gd name="T27" fmla="*/ 4358691 h 435985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09345"/>
              <a:gd name="T43" fmla="*/ 0 h 4359858"/>
              <a:gd name="T44" fmla="*/ 1609345 w 1609345"/>
              <a:gd name="T45" fmla="*/ 4359858 h 435985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09345" h="4359858">
                <a:moveTo>
                  <a:pt x="1609345" y="0"/>
                </a:moveTo>
                <a:cubicBezTo>
                  <a:pt x="1544727" y="125578"/>
                  <a:pt x="1548385" y="131673"/>
                  <a:pt x="1499617" y="263347"/>
                </a:cubicBezTo>
                <a:cubicBezTo>
                  <a:pt x="1450849" y="395021"/>
                  <a:pt x="1355751" y="635203"/>
                  <a:pt x="1316737" y="790041"/>
                </a:cubicBezTo>
                <a:cubicBezTo>
                  <a:pt x="1277723" y="944879"/>
                  <a:pt x="1299668" y="1059484"/>
                  <a:pt x="1265531" y="1192377"/>
                </a:cubicBezTo>
                <a:cubicBezTo>
                  <a:pt x="1231394" y="1325270"/>
                  <a:pt x="1172872" y="1434998"/>
                  <a:pt x="1111912" y="1587398"/>
                </a:cubicBezTo>
                <a:cubicBezTo>
                  <a:pt x="1050952" y="1739798"/>
                  <a:pt x="952197" y="1944623"/>
                  <a:pt x="899771" y="2106777"/>
                </a:cubicBezTo>
                <a:cubicBezTo>
                  <a:pt x="847345" y="2268931"/>
                  <a:pt x="819304" y="2448154"/>
                  <a:pt x="797358" y="2560320"/>
                </a:cubicBezTo>
                <a:cubicBezTo>
                  <a:pt x="775412" y="2672486"/>
                  <a:pt x="799796" y="2709062"/>
                  <a:pt x="768097" y="2779776"/>
                </a:cubicBezTo>
                <a:cubicBezTo>
                  <a:pt x="736398" y="2850490"/>
                  <a:pt x="653492" y="2913888"/>
                  <a:pt x="607163" y="2984601"/>
                </a:cubicBezTo>
                <a:cubicBezTo>
                  <a:pt x="560834" y="3055314"/>
                  <a:pt x="490120" y="3204057"/>
                  <a:pt x="490120" y="3204057"/>
                </a:cubicBezTo>
                <a:cubicBezTo>
                  <a:pt x="451105" y="3277209"/>
                  <a:pt x="412090" y="3328415"/>
                  <a:pt x="373076" y="3423513"/>
                </a:cubicBezTo>
                <a:cubicBezTo>
                  <a:pt x="334062" y="3518611"/>
                  <a:pt x="291390" y="3683203"/>
                  <a:pt x="256033" y="3774643"/>
                </a:cubicBezTo>
                <a:cubicBezTo>
                  <a:pt x="220676" y="3866083"/>
                  <a:pt x="203608" y="3874617"/>
                  <a:pt x="160936" y="3972153"/>
                </a:cubicBezTo>
                <a:cubicBezTo>
                  <a:pt x="118264" y="4069689"/>
                  <a:pt x="26822" y="4289144"/>
                  <a:pt x="0" y="4359858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3" name="手繪多邊形 2"/>
          <p:cNvSpPr>
            <a:spLocks/>
          </p:cNvSpPr>
          <p:nvPr/>
        </p:nvSpPr>
        <p:spPr bwMode="auto">
          <a:xfrm rot="926704">
            <a:off x="3116263" y="2624138"/>
            <a:ext cx="215900" cy="3046412"/>
          </a:xfrm>
          <a:custGeom>
            <a:avLst/>
            <a:gdLst>
              <a:gd name="T0" fmla="*/ 1968500 w 1967789"/>
              <a:gd name="T1" fmla="*/ 0 h 3694176"/>
              <a:gd name="T2" fmla="*/ 1924593 w 1967789"/>
              <a:gd name="T3" fmla="*/ 204821 h 3694176"/>
              <a:gd name="T4" fmla="*/ 1924593 w 1967789"/>
              <a:gd name="T5" fmla="*/ 387698 h 3694176"/>
              <a:gd name="T6" fmla="*/ 1924593 w 1967789"/>
              <a:gd name="T7" fmla="*/ 614466 h 3694176"/>
              <a:gd name="T8" fmla="*/ 1888004 w 1967789"/>
              <a:gd name="T9" fmla="*/ 833919 h 3694176"/>
              <a:gd name="T10" fmla="*/ 1792872 w 1967789"/>
              <a:gd name="T11" fmla="*/ 1053371 h 3694176"/>
              <a:gd name="T12" fmla="*/ 1390390 w 1967789"/>
              <a:gd name="T13" fmla="*/ 1353289 h 3694176"/>
              <a:gd name="T14" fmla="*/ 1090359 w 1967789"/>
              <a:gd name="T15" fmla="*/ 1623946 h 3694176"/>
              <a:gd name="T16" fmla="*/ 841552 w 1967789"/>
              <a:gd name="T17" fmla="*/ 2136001 h 3694176"/>
              <a:gd name="T18" fmla="*/ 841552 w 1967789"/>
              <a:gd name="T19" fmla="*/ 2136001 h 3694176"/>
              <a:gd name="T20" fmla="*/ 658606 w 1967789"/>
              <a:gd name="T21" fmla="*/ 2428604 h 3694176"/>
              <a:gd name="T22" fmla="*/ 365892 w 1967789"/>
              <a:gd name="T23" fmla="*/ 2867509 h 3694176"/>
              <a:gd name="T24" fmla="*/ 204900 w 1967789"/>
              <a:gd name="T25" fmla="*/ 3233262 h 3694176"/>
              <a:gd name="T26" fmla="*/ 0 w 1967789"/>
              <a:gd name="T27" fmla="*/ 3694112 h 369417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967789" h="3694176">
                <a:moveTo>
                  <a:pt x="1967789" y="0"/>
                </a:moveTo>
                <a:cubicBezTo>
                  <a:pt x="1934871" y="97536"/>
                  <a:pt x="1931213" y="140208"/>
                  <a:pt x="1923898" y="204825"/>
                </a:cubicBezTo>
                <a:cubicBezTo>
                  <a:pt x="1916583" y="269443"/>
                  <a:pt x="1923898" y="387705"/>
                  <a:pt x="1923898" y="387705"/>
                </a:cubicBezTo>
                <a:cubicBezTo>
                  <a:pt x="1923898" y="455980"/>
                  <a:pt x="1929994" y="540106"/>
                  <a:pt x="1923898" y="614477"/>
                </a:cubicBezTo>
                <a:cubicBezTo>
                  <a:pt x="1917802" y="688848"/>
                  <a:pt x="1909268" y="760781"/>
                  <a:pt x="1887322" y="833933"/>
                </a:cubicBezTo>
                <a:cubicBezTo>
                  <a:pt x="1865376" y="907085"/>
                  <a:pt x="1875130" y="966826"/>
                  <a:pt x="1792224" y="1053389"/>
                </a:cubicBezTo>
                <a:cubicBezTo>
                  <a:pt x="1709318" y="1139952"/>
                  <a:pt x="1506931" y="1258215"/>
                  <a:pt x="1389888" y="1353312"/>
                </a:cubicBezTo>
                <a:cubicBezTo>
                  <a:pt x="1272845" y="1448409"/>
                  <a:pt x="1181405" y="1493520"/>
                  <a:pt x="1089965" y="1623974"/>
                </a:cubicBezTo>
                <a:cubicBezTo>
                  <a:pt x="998525" y="1754428"/>
                  <a:pt x="841248" y="2136038"/>
                  <a:pt x="841248" y="2136038"/>
                </a:cubicBezTo>
                <a:cubicBezTo>
                  <a:pt x="810768" y="2184806"/>
                  <a:pt x="737616" y="2306726"/>
                  <a:pt x="658368" y="2428646"/>
                </a:cubicBezTo>
                <a:cubicBezTo>
                  <a:pt x="579120" y="2550566"/>
                  <a:pt x="441350" y="2733446"/>
                  <a:pt x="365760" y="2867558"/>
                </a:cubicBezTo>
                <a:cubicBezTo>
                  <a:pt x="290170" y="3001670"/>
                  <a:pt x="265786" y="3095548"/>
                  <a:pt x="204826" y="3233318"/>
                </a:cubicBezTo>
                <a:cubicBezTo>
                  <a:pt x="143866" y="3371088"/>
                  <a:pt x="41453" y="3588105"/>
                  <a:pt x="0" y="3694176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ysDash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 rot="11835671">
            <a:off x="2371725" y="5516563"/>
            <a:ext cx="184150" cy="1206500"/>
          </a:xfrm>
          <a:custGeom>
            <a:avLst/>
            <a:gdLst>
              <a:gd name="T0" fmla="*/ 184109 w 183835"/>
              <a:gd name="T1" fmla="*/ 0 h 1207008"/>
              <a:gd name="T2" fmla="*/ 110832 w 183835"/>
              <a:gd name="T3" fmla="*/ 233987 h 1207008"/>
              <a:gd name="T4" fmla="*/ 88848 w 183835"/>
              <a:gd name="T5" fmla="*/ 394854 h 1207008"/>
              <a:gd name="T6" fmla="*/ 88848 w 183835"/>
              <a:gd name="T7" fmla="*/ 592282 h 1207008"/>
              <a:gd name="T8" fmla="*/ 44882 w 183835"/>
              <a:gd name="T9" fmla="*/ 877454 h 1207008"/>
              <a:gd name="T10" fmla="*/ 8243 w 183835"/>
              <a:gd name="T11" fmla="*/ 1031009 h 1207008"/>
              <a:gd name="T12" fmla="*/ 916 w 183835"/>
              <a:gd name="T13" fmla="*/ 1206500 h 1207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3835" h="1207008">
                <a:moveTo>
                  <a:pt x="183794" y="0"/>
                </a:moveTo>
                <a:cubicBezTo>
                  <a:pt x="185623" y="38404"/>
                  <a:pt x="126492" y="168250"/>
                  <a:pt x="110642" y="234086"/>
                </a:cubicBezTo>
                <a:cubicBezTo>
                  <a:pt x="94792" y="299922"/>
                  <a:pt x="92354" y="335279"/>
                  <a:pt x="88696" y="395020"/>
                </a:cubicBezTo>
                <a:cubicBezTo>
                  <a:pt x="85038" y="454761"/>
                  <a:pt x="96011" y="512064"/>
                  <a:pt x="88696" y="592531"/>
                </a:cubicBezTo>
                <a:cubicBezTo>
                  <a:pt x="81381" y="672998"/>
                  <a:pt x="58216" y="804672"/>
                  <a:pt x="44805" y="877824"/>
                </a:cubicBezTo>
                <a:cubicBezTo>
                  <a:pt x="31394" y="950976"/>
                  <a:pt x="15544" y="976579"/>
                  <a:pt x="8229" y="1031443"/>
                </a:cubicBezTo>
                <a:cubicBezTo>
                  <a:pt x="914" y="1086307"/>
                  <a:pt x="-1524" y="1170432"/>
                  <a:pt x="914" y="1207008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 rot="3636781">
            <a:off x="3959225" y="2384426"/>
            <a:ext cx="288925" cy="647700"/>
          </a:xfrm>
          <a:custGeom>
            <a:avLst/>
            <a:gdLst>
              <a:gd name="T0" fmla="*/ 0 w 168250"/>
              <a:gd name="T1" fmla="*/ 431800 h 431598"/>
              <a:gd name="T2" fmla="*/ 51215 w 168250"/>
              <a:gd name="T3" fmla="*/ 248833 h 431598"/>
              <a:gd name="T4" fmla="*/ 168275 w 168250"/>
              <a:gd name="T5" fmla="*/ 0 h 4315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8250" h="431598">
                <a:moveTo>
                  <a:pt x="0" y="431598"/>
                </a:moveTo>
                <a:cubicBezTo>
                  <a:pt x="3048" y="396850"/>
                  <a:pt x="23165" y="320650"/>
                  <a:pt x="51207" y="248717"/>
                </a:cubicBezTo>
                <a:cubicBezTo>
                  <a:pt x="79249" y="176784"/>
                  <a:pt x="143866" y="51816"/>
                  <a:pt x="168250" y="0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0183" name="橢圓 14"/>
          <p:cNvSpPr>
            <a:spLocks noChangeArrowheads="1"/>
          </p:cNvSpPr>
          <p:nvPr/>
        </p:nvSpPr>
        <p:spPr bwMode="auto">
          <a:xfrm>
            <a:off x="2627313" y="551656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50184" name="文字方塊 20"/>
          <p:cNvSpPr txBox="1">
            <a:spLocks noChangeArrowheads="1"/>
          </p:cNvSpPr>
          <p:nvPr/>
        </p:nvSpPr>
        <p:spPr bwMode="auto">
          <a:xfrm>
            <a:off x="1908175" y="4941888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機場系統</a:t>
            </a:r>
          </a:p>
        </p:txBody>
      </p:sp>
      <p:pic>
        <p:nvPicPr>
          <p:cNvPr id="50185" name="Picture 1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0"/>
          <a:stretch>
            <a:fillRect/>
          </a:stretch>
        </p:blipFill>
        <p:spPr bwMode="auto">
          <a:xfrm rot="5400000">
            <a:off x="1905000" y="814388"/>
            <a:ext cx="61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0186" name="群組 29"/>
          <p:cNvGrpSpPr>
            <a:grpSpLocks/>
          </p:cNvGrpSpPr>
          <p:nvPr/>
        </p:nvGrpSpPr>
        <p:grpSpPr bwMode="auto">
          <a:xfrm>
            <a:off x="2771775" y="4724400"/>
            <a:ext cx="403225" cy="392113"/>
            <a:chOff x="7729538" y="2924175"/>
            <a:chExt cx="403225" cy="392113"/>
          </a:xfrm>
        </p:grpSpPr>
        <p:sp>
          <p:nvSpPr>
            <p:cNvPr id="50187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50188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50189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50190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191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192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193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194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195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50196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50197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198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199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200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20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0202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03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04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05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06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07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08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0209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2</a:t>
              </a:r>
            </a:p>
          </p:txBody>
        </p:sp>
      </p:grpSp>
      <p:grpSp>
        <p:nvGrpSpPr>
          <p:cNvPr id="50210" name="群組 84"/>
          <p:cNvGrpSpPr>
            <a:grpSpLocks/>
          </p:cNvGrpSpPr>
          <p:nvPr/>
        </p:nvGrpSpPr>
        <p:grpSpPr bwMode="auto">
          <a:xfrm>
            <a:off x="1893888" y="1662113"/>
            <a:ext cx="1382712" cy="830262"/>
            <a:chOff x="635890" y="404995"/>
            <a:chExt cx="1382537" cy="830997"/>
          </a:xfrm>
        </p:grpSpPr>
        <p:sp>
          <p:nvSpPr>
            <p:cNvPr id="50211" name="文字方塊 85"/>
            <p:cNvSpPr txBox="1">
              <a:spLocks noChangeArrowheads="1"/>
            </p:cNvSpPr>
            <p:nvPr/>
          </p:nvSpPr>
          <p:spPr bwMode="auto">
            <a:xfrm>
              <a:off x="635890" y="404995"/>
              <a:ext cx="5437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 b="1">
                  <a:solidFill>
                    <a:prstClr val="black"/>
                  </a:solidFill>
                  <a:latin typeface="Calibri" pitchFamily="34" charset="0"/>
                </a:rPr>
                <a:t>圖例</a:t>
              </a:r>
              <a:endParaRPr kumimoji="0" lang="en-US" altLang="zh-TW" sz="1400" b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50212" name="文字方塊 86"/>
            <p:cNvSpPr txBox="1">
              <a:spLocks noChangeArrowheads="1"/>
            </p:cNvSpPr>
            <p:nvPr/>
          </p:nvSpPr>
          <p:spPr bwMode="auto">
            <a:xfrm>
              <a:off x="1115616" y="712772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道路阻斷</a:t>
              </a:r>
              <a:endParaRPr kumimoji="0" lang="en-US" altLang="zh-TW" sz="1400">
                <a:solidFill>
                  <a:prstClr val="black"/>
                </a:solidFill>
                <a:latin typeface="Calibri" pitchFamily="34" charset="0"/>
              </a:endParaRPr>
            </a:p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改道路線</a:t>
              </a:r>
            </a:p>
          </p:txBody>
        </p:sp>
        <p:cxnSp>
          <p:nvCxnSpPr>
            <p:cNvPr id="88" name="直線接點 87"/>
            <p:cNvCxnSpPr/>
            <p:nvPr/>
          </p:nvCxnSpPr>
          <p:spPr>
            <a:xfrm>
              <a:off x="683509" y="894378"/>
              <a:ext cx="360316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>
              <a:off x="683509" y="1097758"/>
              <a:ext cx="360316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215" name="文字方塊 132"/>
          <p:cNvSpPr txBox="1">
            <a:spLocks noChangeArrowheads="1"/>
          </p:cNvSpPr>
          <p:nvPr/>
        </p:nvSpPr>
        <p:spPr bwMode="auto">
          <a:xfrm>
            <a:off x="1360488" y="0"/>
            <a:ext cx="610936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2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國道</a:t>
            </a:r>
            <a:r>
              <a:rPr kumimoji="0" lang="en-US" altLang="zh-TW" sz="22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kumimoji="0" lang="zh-TW" altLang="en-US" sz="22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號機場系統</a:t>
            </a:r>
            <a:r>
              <a:rPr kumimoji="0" lang="en-US" altLang="zh-TW" sz="22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2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大園道路阻斷改道路線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2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東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向</a:t>
            </a:r>
            <a:r>
              <a:rPr kumimoji="0" lang="en-US" altLang="zh-TW" sz="22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200" b="1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0216" name="Rectangle 191"/>
          <p:cNvSpPr>
            <a:spLocks noChangeArrowheads="1"/>
          </p:cNvSpPr>
          <p:nvPr/>
        </p:nvSpPr>
        <p:spPr bwMode="auto">
          <a:xfrm>
            <a:off x="3563938" y="2197100"/>
            <a:ext cx="371475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prstClr val="black"/>
                </a:solidFill>
              </a:rPr>
              <a:t>110</a:t>
            </a: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0217" name="文字方塊 22"/>
          <p:cNvSpPr txBox="1">
            <a:spLocks noChangeArrowheads="1"/>
          </p:cNvSpPr>
          <p:nvPr/>
        </p:nvSpPr>
        <p:spPr bwMode="auto">
          <a:xfrm>
            <a:off x="4356100" y="5229225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中正路</a:t>
            </a:r>
          </a:p>
        </p:txBody>
      </p:sp>
      <p:sp>
        <p:nvSpPr>
          <p:cNvPr id="2" name="手繪多邊形 19"/>
          <p:cNvSpPr>
            <a:spLocks/>
          </p:cNvSpPr>
          <p:nvPr/>
        </p:nvSpPr>
        <p:spPr bwMode="auto">
          <a:xfrm rot="6093185">
            <a:off x="2877344" y="4160044"/>
            <a:ext cx="4851400" cy="220662"/>
          </a:xfrm>
          <a:custGeom>
            <a:avLst/>
            <a:gdLst>
              <a:gd name="T0" fmla="*/ 0 w 3288766"/>
              <a:gd name="T1" fmla="*/ 0 h 368833"/>
              <a:gd name="T2" fmla="*/ 407320 w 3288766"/>
              <a:gd name="T3" fmla="*/ 77060 h 368833"/>
              <a:gd name="T4" fmla="*/ 999086 w 3288766"/>
              <a:gd name="T5" fmla="*/ 115590 h 368833"/>
              <a:gd name="T6" fmla="*/ 1291127 w 3288766"/>
              <a:gd name="T7" fmla="*/ 123296 h 368833"/>
              <a:gd name="T8" fmla="*/ 1652335 w 3288766"/>
              <a:gd name="T9" fmla="*/ 177239 h 368833"/>
              <a:gd name="T10" fmla="*/ 2082711 w 3288766"/>
              <a:gd name="T11" fmla="*/ 246592 h 368833"/>
              <a:gd name="T12" fmla="*/ 2405493 w 3288766"/>
              <a:gd name="T13" fmla="*/ 292828 h 368833"/>
              <a:gd name="T14" fmla="*/ 2582253 w 3288766"/>
              <a:gd name="T15" fmla="*/ 315946 h 368833"/>
              <a:gd name="T16" fmla="*/ 2766701 w 3288766"/>
              <a:gd name="T17" fmla="*/ 254298 h 368833"/>
              <a:gd name="T18" fmla="*/ 3289300 w 3288766"/>
              <a:gd name="T19" fmla="*/ 369888 h 3688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288766" h="368833">
                <a:moveTo>
                  <a:pt x="0" y="0"/>
                </a:moveTo>
                <a:cubicBezTo>
                  <a:pt x="120383" y="28815"/>
                  <a:pt x="240767" y="57630"/>
                  <a:pt x="407254" y="76840"/>
                </a:cubicBezTo>
                <a:cubicBezTo>
                  <a:pt x="573741" y="96050"/>
                  <a:pt x="851647" y="107576"/>
                  <a:pt x="998924" y="115260"/>
                </a:cubicBezTo>
                <a:cubicBezTo>
                  <a:pt x="1146201" y="122944"/>
                  <a:pt x="1182060" y="112699"/>
                  <a:pt x="1290917" y="122944"/>
                </a:cubicBezTo>
                <a:cubicBezTo>
                  <a:pt x="1399774" y="133189"/>
                  <a:pt x="1652067" y="176733"/>
                  <a:pt x="1652067" y="176733"/>
                </a:cubicBezTo>
                <a:lnTo>
                  <a:pt x="2082373" y="245889"/>
                </a:lnTo>
                <a:cubicBezTo>
                  <a:pt x="2207879" y="265099"/>
                  <a:pt x="2405102" y="291993"/>
                  <a:pt x="2405102" y="291993"/>
                </a:cubicBezTo>
                <a:cubicBezTo>
                  <a:pt x="2488346" y="303519"/>
                  <a:pt x="2521643" y="321448"/>
                  <a:pt x="2581835" y="315045"/>
                </a:cubicBezTo>
                <a:cubicBezTo>
                  <a:pt x="2642027" y="308642"/>
                  <a:pt x="2648430" y="244608"/>
                  <a:pt x="2766252" y="253573"/>
                </a:cubicBezTo>
                <a:cubicBezTo>
                  <a:pt x="2884074" y="262538"/>
                  <a:pt x="3086420" y="315685"/>
                  <a:pt x="3288766" y="368833"/>
                </a:cubicBezTo>
              </a:path>
            </a:pathLst>
          </a:custGeom>
          <a:noFill/>
          <a:ln w="50800" cap="flat" cmpd="sng" algn="ctr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50219" name="群組 251"/>
          <p:cNvGrpSpPr>
            <a:grpSpLocks/>
          </p:cNvGrpSpPr>
          <p:nvPr/>
        </p:nvGrpSpPr>
        <p:grpSpPr bwMode="auto">
          <a:xfrm>
            <a:off x="4932363" y="4797425"/>
            <a:ext cx="298450" cy="298450"/>
            <a:chOff x="7070725" y="3467100"/>
            <a:chExt cx="298450" cy="298450"/>
          </a:xfrm>
        </p:grpSpPr>
        <p:grpSp>
          <p:nvGrpSpPr>
            <p:cNvPr id="50220" name="Group 29"/>
            <p:cNvGrpSpPr>
              <a:grpSpLocks noChangeAspect="1"/>
            </p:cNvGrpSpPr>
            <p:nvPr/>
          </p:nvGrpSpPr>
          <p:grpSpPr bwMode="auto">
            <a:xfrm>
              <a:off x="7070725" y="3467100"/>
              <a:ext cx="298450" cy="298450"/>
              <a:chOff x="2737" y="1969"/>
              <a:chExt cx="239" cy="239"/>
            </a:xfrm>
          </p:grpSpPr>
          <p:sp>
            <p:nvSpPr>
              <p:cNvPr id="50221" name="Arc 30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22" name="Arc 31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23" name="Arc 32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24" name="Arc 33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0225" name="Text Box 34"/>
            <p:cNvSpPr txBox="1">
              <a:spLocks noChangeAspect="1" noChangeArrowheads="1"/>
            </p:cNvSpPr>
            <p:nvPr/>
          </p:nvSpPr>
          <p:spPr bwMode="auto">
            <a:xfrm>
              <a:off x="7127875" y="3482975"/>
              <a:ext cx="14763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/>
              <a:r>
                <a:rPr lang="en-US" altLang="zh-TW" sz="1400" b="1">
                  <a:solidFill>
                    <a:prstClr val="white"/>
                  </a:solidFill>
                  <a:ea typeface="標楷體" pitchFamily="65" charset="-120"/>
                </a:rPr>
                <a:t> 4</a:t>
              </a:r>
            </a:p>
          </p:txBody>
        </p:sp>
      </p:grpSp>
      <p:sp>
        <p:nvSpPr>
          <p:cNvPr id="50226" name="橢圓 14"/>
          <p:cNvSpPr>
            <a:spLocks noChangeArrowheads="1"/>
          </p:cNvSpPr>
          <p:nvPr/>
        </p:nvSpPr>
        <p:spPr bwMode="auto">
          <a:xfrm>
            <a:off x="3635375" y="26368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50227" name="橢圓 14"/>
          <p:cNvSpPr>
            <a:spLocks noChangeArrowheads="1"/>
          </p:cNvSpPr>
          <p:nvPr/>
        </p:nvSpPr>
        <p:spPr bwMode="auto">
          <a:xfrm>
            <a:off x="4356100" y="25654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50229" name="群組 29"/>
          <p:cNvGrpSpPr>
            <a:grpSpLocks/>
          </p:cNvGrpSpPr>
          <p:nvPr/>
        </p:nvGrpSpPr>
        <p:grpSpPr bwMode="auto">
          <a:xfrm>
            <a:off x="3492500" y="5589588"/>
            <a:ext cx="403225" cy="392112"/>
            <a:chOff x="7729538" y="2924175"/>
            <a:chExt cx="403225" cy="392113"/>
          </a:xfrm>
        </p:grpSpPr>
        <p:sp>
          <p:nvSpPr>
            <p:cNvPr id="50230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50231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50232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50233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234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235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236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237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238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50239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50240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241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242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243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244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0245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46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47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48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49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50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51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0252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99" name="直線單箭頭接點 98"/>
          <p:cNvCxnSpPr>
            <a:cxnSpLocks noChangeShapeType="1"/>
          </p:cNvCxnSpPr>
          <p:nvPr/>
        </p:nvCxnSpPr>
        <p:spPr bwMode="auto">
          <a:xfrm>
            <a:off x="5508625" y="1770063"/>
            <a:ext cx="288925" cy="746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" name="直線單箭頭接點 98"/>
          <p:cNvCxnSpPr/>
          <p:nvPr/>
        </p:nvCxnSpPr>
        <p:spPr>
          <a:xfrm flipV="1">
            <a:off x="3563938" y="2420938"/>
            <a:ext cx="74612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98"/>
          <p:cNvCxnSpPr/>
          <p:nvPr/>
        </p:nvCxnSpPr>
        <p:spPr>
          <a:xfrm rot="10800000" flipV="1">
            <a:off x="5076825" y="5445125"/>
            <a:ext cx="96838" cy="2873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98"/>
          <p:cNvCxnSpPr>
            <a:cxnSpLocks noChangeShapeType="1"/>
          </p:cNvCxnSpPr>
          <p:nvPr/>
        </p:nvCxnSpPr>
        <p:spPr bwMode="auto">
          <a:xfrm flipH="1" flipV="1">
            <a:off x="2916238" y="5734050"/>
            <a:ext cx="431800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0257" name="橢圓 14"/>
          <p:cNvSpPr>
            <a:spLocks noChangeArrowheads="1"/>
          </p:cNvSpPr>
          <p:nvPr/>
        </p:nvSpPr>
        <p:spPr bwMode="auto">
          <a:xfrm>
            <a:off x="4787900" y="587692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50258" name="文字方塊 20"/>
          <p:cNvSpPr txBox="1">
            <a:spLocks noChangeArrowheads="1"/>
          </p:cNvSpPr>
          <p:nvPr/>
        </p:nvSpPr>
        <p:spPr bwMode="auto">
          <a:xfrm>
            <a:off x="4284663" y="5661025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桃園</a:t>
            </a:r>
          </a:p>
        </p:txBody>
      </p:sp>
      <p:sp>
        <p:nvSpPr>
          <p:cNvPr id="7" name="手繪多邊形 19"/>
          <p:cNvSpPr>
            <a:spLocks/>
          </p:cNvSpPr>
          <p:nvPr/>
        </p:nvSpPr>
        <p:spPr bwMode="auto">
          <a:xfrm rot="395001">
            <a:off x="3276600" y="1844675"/>
            <a:ext cx="4851400" cy="134938"/>
          </a:xfrm>
          <a:custGeom>
            <a:avLst/>
            <a:gdLst>
              <a:gd name="T0" fmla="*/ 0 w 3288766"/>
              <a:gd name="T1" fmla="*/ 0 h 368833"/>
              <a:gd name="T2" fmla="*/ 407320 w 3288766"/>
              <a:gd name="T3" fmla="*/ 77060 h 368833"/>
              <a:gd name="T4" fmla="*/ 999086 w 3288766"/>
              <a:gd name="T5" fmla="*/ 115590 h 368833"/>
              <a:gd name="T6" fmla="*/ 1291127 w 3288766"/>
              <a:gd name="T7" fmla="*/ 123296 h 368833"/>
              <a:gd name="T8" fmla="*/ 1652335 w 3288766"/>
              <a:gd name="T9" fmla="*/ 177239 h 368833"/>
              <a:gd name="T10" fmla="*/ 2082711 w 3288766"/>
              <a:gd name="T11" fmla="*/ 246592 h 368833"/>
              <a:gd name="T12" fmla="*/ 2405493 w 3288766"/>
              <a:gd name="T13" fmla="*/ 292828 h 368833"/>
              <a:gd name="T14" fmla="*/ 2582253 w 3288766"/>
              <a:gd name="T15" fmla="*/ 315946 h 368833"/>
              <a:gd name="T16" fmla="*/ 2766701 w 3288766"/>
              <a:gd name="T17" fmla="*/ 254298 h 368833"/>
              <a:gd name="T18" fmla="*/ 3289300 w 3288766"/>
              <a:gd name="T19" fmla="*/ 369888 h 3688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288766" h="368833">
                <a:moveTo>
                  <a:pt x="0" y="0"/>
                </a:moveTo>
                <a:cubicBezTo>
                  <a:pt x="120383" y="28815"/>
                  <a:pt x="240767" y="57630"/>
                  <a:pt x="407254" y="76840"/>
                </a:cubicBezTo>
                <a:cubicBezTo>
                  <a:pt x="573741" y="96050"/>
                  <a:pt x="851647" y="107576"/>
                  <a:pt x="998924" y="115260"/>
                </a:cubicBezTo>
                <a:cubicBezTo>
                  <a:pt x="1146201" y="122944"/>
                  <a:pt x="1182060" y="112699"/>
                  <a:pt x="1290917" y="122944"/>
                </a:cubicBezTo>
                <a:cubicBezTo>
                  <a:pt x="1399774" y="133189"/>
                  <a:pt x="1652067" y="176733"/>
                  <a:pt x="1652067" y="176733"/>
                </a:cubicBezTo>
                <a:lnTo>
                  <a:pt x="2082373" y="245889"/>
                </a:lnTo>
                <a:cubicBezTo>
                  <a:pt x="2207879" y="265099"/>
                  <a:pt x="2405102" y="291993"/>
                  <a:pt x="2405102" y="291993"/>
                </a:cubicBezTo>
                <a:cubicBezTo>
                  <a:pt x="2488346" y="303519"/>
                  <a:pt x="2521643" y="321448"/>
                  <a:pt x="2581835" y="315045"/>
                </a:cubicBezTo>
                <a:cubicBezTo>
                  <a:pt x="2642027" y="308642"/>
                  <a:pt x="2648430" y="244608"/>
                  <a:pt x="2766252" y="253573"/>
                </a:cubicBezTo>
                <a:cubicBezTo>
                  <a:pt x="2884074" y="262538"/>
                  <a:pt x="3086420" y="315685"/>
                  <a:pt x="3288766" y="368833"/>
                </a:cubicBezTo>
              </a:path>
            </a:pathLst>
          </a:custGeom>
          <a:noFill/>
          <a:ln w="50800" cap="flat" cmpd="sng" algn="ctr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50260" name="群組 251"/>
          <p:cNvGrpSpPr>
            <a:grpSpLocks/>
          </p:cNvGrpSpPr>
          <p:nvPr/>
        </p:nvGrpSpPr>
        <p:grpSpPr bwMode="auto">
          <a:xfrm>
            <a:off x="4356100" y="1628775"/>
            <a:ext cx="298450" cy="298450"/>
            <a:chOff x="7070725" y="3467100"/>
            <a:chExt cx="298450" cy="298450"/>
          </a:xfrm>
        </p:grpSpPr>
        <p:grpSp>
          <p:nvGrpSpPr>
            <p:cNvPr id="50261" name="Group 29"/>
            <p:cNvGrpSpPr>
              <a:grpSpLocks noChangeAspect="1"/>
            </p:cNvGrpSpPr>
            <p:nvPr/>
          </p:nvGrpSpPr>
          <p:grpSpPr bwMode="auto">
            <a:xfrm>
              <a:off x="7070725" y="3467100"/>
              <a:ext cx="298450" cy="298450"/>
              <a:chOff x="2737" y="1969"/>
              <a:chExt cx="239" cy="239"/>
            </a:xfrm>
          </p:grpSpPr>
          <p:sp>
            <p:nvSpPr>
              <p:cNvPr id="50262" name="Arc 30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63" name="Arc 31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64" name="Arc 32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265" name="Arc 33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0266" name="Text Box 34"/>
            <p:cNvSpPr txBox="1">
              <a:spLocks noChangeAspect="1" noChangeArrowheads="1"/>
            </p:cNvSpPr>
            <p:nvPr/>
          </p:nvSpPr>
          <p:spPr bwMode="auto">
            <a:xfrm>
              <a:off x="7127875" y="34829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/>
              <a:r>
                <a:rPr lang="en-US" altLang="zh-TW" sz="1400" b="1">
                  <a:solidFill>
                    <a:prstClr val="white"/>
                  </a:solidFill>
                  <a:ea typeface="標楷體" pitchFamily="65" charset="-120"/>
                </a:rPr>
                <a:t>15</a:t>
              </a:r>
            </a:p>
          </p:txBody>
        </p:sp>
      </p:grpSp>
      <p:sp>
        <p:nvSpPr>
          <p:cNvPr id="50267" name="文字方塊 20"/>
          <p:cNvSpPr txBox="1">
            <a:spLocks noChangeArrowheads="1"/>
          </p:cNvSpPr>
          <p:nvPr/>
        </p:nvSpPr>
        <p:spPr bwMode="auto">
          <a:xfrm>
            <a:off x="3851275" y="2708275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大園</a:t>
            </a:r>
          </a:p>
        </p:txBody>
      </p:sp>
      <p:sp>
        <p:nvSpPr>
          <p:cNvPr id="50268" name="橢圓 14"/>
          <p:cNvSpPr>
            <a:spLocks noChangeArrowheads="1"/>
          </p:cNvSpPr>
          <p:nvPr/>
        </p:nvSpPr>
        <p:spPr bwMode="auto">
          <a:xfrm>
            <a:off x="3059113" y="422116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50269" name="文字方塊 20"/>
          <p:cNvSpPr txBox="1">
            <a:spLocks noChangeArrowheads="1"/>
          </p:cNvSpPr>
          <p:nvPr/>
        </p:nvSpPr>
        <p:spPr bwMode="auto">
          <a:xfrm>
            <a:off x="2627313" y="4149725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大竹</a:t>
            </a:r>
          </a:p>
        </p:txBody>
      </p:sp>
      <p:sp>
        <p:nvSpPr>
          <p:cNvPr id="50270" name="文字方塊 22"/>
          <p:cNvSpPr txBox="1">
            <a:spLocks noChangeArrowheads="1"/>
          </p:cNvSpPr>
          <p:nvPr/>
        </p:nvSpPr>
        <p:spPr bwMode="auto">
          <a:xfrm>
            <a:off x="4572000" y="2492375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機場端</a:t>
            </a:r>
          </a:p>
        </p:txBody>
      </p:sp>
      <p:sp>
        <p:nvSpPr>
          <p:cNvPr id="50271" name="文字方塊 22"/>
          <p:cNvSpPr txBox="1">
            <a:spLocks noChangeArrowheads="1"/>
          </p:cNvSpPr>
          <p:nvPr/>
        </p:nvSpPr>
        <p:spPr bwMode="auto">
          <a:xfrm>
            <a:off x="4572000" y="4149725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南崁路</a:t>
            </a:r>
          </a:p>
        </p:txBody>
      </p:sp>
      <p:sp>
        <p:nvSpPr>
          <p:cNvPr id="50272" name="文字方塊 22"/>
          <p:cNvSpPr txBox="1">
            <a:spLocks noChangeArrowheads="1"/>
          </p:cNvSpPr>
          <p:nvPr/>
        </p:nvSpPr>
        <p:spPr bwMode="auto">
          <a:xfrm>
            <a:off x="4859338" y="2997200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三民路</a:t>
            </a:r>
          </a:p>
        </p:txBody>
      </p:sp>
      <p:sp>
        <p:nvSpPr>
          <p:cNvPr id="50273" name="文字方塊 22"/>
          <p:cNvSpPr txBox="1">
            <a:spLocks noChangeArrowheads="1"/>
          </p:cNvSpPr>
          <p:nvPr/>
        </p:nvSpPr>
        <p:spPr bwMode="auto">
          <a:xfrm>
            <a:off x="4859338" y="1916113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國際路</a:t>
            </a:r>
          </a:p>
        </p:txBody>
      </p:sp>
      <p:sp>
        <p:nvSpPr>
          <p:cNvPr id="50274" name="文字方塊 22"/>
          <p:cNvSpPr txBox="1">
            <a:spLocks noChangeArrowheads="1"/>
          </p:cNvSpPr>
          <p:nvPr/>
        </p:nvSpPr>
        <p:spPr bwMode="auto">
          <a:xfrm>
            <a:off x="3851275" y="1916113"/>
            <a:ext cx="936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民生南路</a:t>
            </a:r>
          </a:p>
        </p:txBody>
      </p:sp>
      <p:sp>
        <p:nvSpPr>
          <p:cNvPr id="50275" name="文字方塊 22"/>
          <p:cNvSpPr txBox="1">
            <a:spLocks noChangeArrowheads="1"/>
          </p:cNvSpPr>
          <p:nvPr/>
        </p:nvSpPr>
        <p:spPr bwMode="auto">
          <a:xfrm>
            <a:off x="3779838" y="2320925"/>
            <a:ext cx="936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中正東路</a:t>
            </a:r>
          </a:p>
        </p:txBody>
      </p:sp>
      <p:cxnSp>
        <p:nvCxnSpPr>
          <p:cNvPr id="8" name="直線單箭頭接點 98"/>
          <p:cNvCxnSpPr>
            <a:cxnSpLocks noChangeShapeType="1"/>
          </p:cNvCxnSpPr>
          <p:nvPr/>
        </p:nvCxnSpPr>
        <p:spPr bwMode="auto">
          <a:xfrm flipH="1" flipV="1">
            <a:off x="3851275" y="5949950"/>
            <a:ext cx="431800" cy="1444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" name="直線單箭頭接點 98"/>
          <p:cNvCxnSpPr/>
          <p:nvPr/>
        </p:nvCxnSpPr>
        <p:spPr>
          <a:xfrm rot="10800000" flipV="1">
            <a:off x="4356100" y="6092825"/>
            <a:ext cx="38417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8"/>
          <p:cNvCxnSpPr/>
          <p:nvPr/>
        </p:nvCxnSpPr>
        <p:spPr>
          <a:xfrm rot="10800000" flipV="1">
            <a:off x="5219700" y="5084763"/>
            <a:ext cx="96838" cy="2873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98"/>
          <p:cNvCxnSpPr/>
          <p:nvPr/>
        </p:nvCxnSpPr>
        <p:spPr>
          <a:xfrm flipV="1">
            <a:off x="3635375" y="1773238"/>
            <a:ext cx="119063" cy="3587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98"/>
          <p:cNvCxnSpPr/>
          <p:nvPr/>
        </p:nvCxnSpPr>
        <p:spPr>
          <a:xfrm rot="10800000" flipV="1">
            <a:off x="5867400" y="2060575"/>
            <a:ext cx="71438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98"/>
          <p:cNvCxnSpPr>
            <a:cxnSpLocks noChangeShapeType="1"/>
          </p:cNvCxnSpPr>
          <p:nvPr/>
        </p:nvCxnSpPr>
        <p:spPr bwMode="auto">
          <a:xfrm>
            <a:off x="5148263" y="1700213"/>
            <a:ext cx="288925" cy="714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" name="直線單箭頭接點 98"/>
          <p:cNvCxnSpPr>
            <a:cxnSpLocks noChangeShapeType="1"/>
          </p:cNvCxnSpPr>
          <p:nvPr/>
        </p:nvCxnSpPr>
        <p:spPr bwMode="auto">
          <a:xfrm>
            <a:off x="4643438" y="1628775"/>
            <a:ext cx="431800" cy="714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" name="直線單箭頭接點 98"/>
          <p:cNvCxnSpPr>
            <a:cxnSpLocks noChangeShapeType="1"/>
          </p:cNvCxnSpPr>
          <p:nvPr/>
        </p:nvCxnSpPr>
        <p:spPr bwMode="auto">
          <a:xfrm>
            <a:off x="3924300" y="1557338"/>
            <a:ext cx="358775" cy="698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" name="直線單箭頭接點 98"/>
          <p:cNvCxnSpPr/>
          <p:nvPr/>
        </p:nvCxnSpPr>
        <p:spPr>
          <a:xfrm rot="10800000" flipV="1">
            <a:off x="5795963" y="2492375"/>
            <a:ext cx="71437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98"/>
          <p:cNvCxnSpPr/>
          <p:nvPr/>
        </p:nvCxnSpPr>
        <p:spPr>
          <a:xfrm rot="10800000" flipV="1">
            <a:off x="5724525" y="2924175"/>
            <a:ext cx="71438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98"/>
          <p:cNvCxnSpPr/>
          <p:nvPr/>
        </p:nvCxnSpPr>
        <p:spPr>
          <a:xfrm rot="10800000" flipV="1">
            <a:off x="5651500" y="3357563"/>
            <a:ext cx="71438" cy="360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98"/>
          <p:cNvCxnSpPr/>
          <p:nvPr/>
        </p:nvCxnSpPr>
        <p:spPr>
          <a:xfrm rot="10800000" flipV="1">
            <a:off x="5580063" y="3789363"/>
            <a:ext cx="71437" cy="360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98"/>
          <p:cNvCxnSpPr/>
          <p:nvPr/>
        </p:nvCxnSpPr>
        <p:spPr>
          <a:xfrm rot="10800000" flipV="1">
            <a:off x="5435600" y="4221163"/>
            <a:ext cx="71438" cy="360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98"/>
          <p:cNvCxnSpPr/>
          <p:nvPr/>
        </p:nvCxnSpPr>
        <p:spPr>
          <a:xfrm rot="10800000" flipV="1">
            <a:off x="5364163" y="4652963"/>
            <a:ext cx="71437" cy="360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0"/>
          <a:stretch>
            <a:fillRect/>
          </a:stretch>
        </p:blipFill>
        <p:spPr bwMode="auto">
          <a:xfrm>
            <a:off x="899592" y="566471"/>
            <a:ext cx="619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文字方塊 19"/>
          <p:cNvSpPr txBox="1">
            <a:spLocks noChangeArrowheads="1"/>
          </p:cNvSpPr>
          <p:nvPr/>
        </p:nvSpPr>
        <p:spPr bwMode="auto">
          <a:xfrm>
            <a:off x="3549704" y="4888836"/>
            <a:ext cx="8207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瑪東</a:t>
            </a: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系統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30" name="文字方塊 29"/>
          <p:cNvSpPr txBox="1">
            <a:spLocks noChangeArrowheads="1"/>
          </p:cNvSpPr>
          <p:nvPr/>
        </p:nvSpPr>
        <p:spPr bwMode="auto">
          <a:xfrm>
            <a:off x="7058061" y="1962779"/>
            <a:ext cx="4103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基金</a:t>
            </a:r>
          </a:p>
        </p:txBody>
      </p:sp>
      <p:sp>
        <p:nvSpPr>
          <p:cNvPr id="123" name="手繪多邊形 122"/>
          <p:cNvSpPr/>
          <p:nvPr/>
        </p:nvSpPr>
        <p:spPr>
          <a:xfrm>
            <a:off x="7282024" y="1309421"/>
            <a:ext cx="890376" cy="387483"/>
          </a:xfrm>
          <a:custGeom>
            <a:avLst/>
            <a:gdLst>
              <a:gd name="connsiteX0" fmla="*/ 241402 w 241402"/>
              <a:gd name="connsiteY0" fmla="*/ 0 h 453543"/>
              <a:gd name="connsiteX1" fmla="*/ 0 w 241402"/>
              <a:gd name="connsiteY1" fmla="*/ 453543 h 45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1402" h="453543">
                <a:moveTo>
                  <a:pt x="241402" y="0"/>
                </a:moveTo>
                <a:lnTo>
                  <a:pt x="0" y="453543"/>
                </a:lnTo>
              </a:path>
            </a:pathLst>
          </a:custGeom>
          <a:noFill/>
          <a:ln w="57150">
            <a:solidFill>
              <a:srgbClr val="0345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grpSp>
        <p:nvGrpSpPr>
          <p:cNvPr id="149" name="群組 148"/>
          <p:cNvGrpSpPr/>
          <p:nvPr/>
        </p:nvGrpSpPr>
        <p:grpSpPr>
          <a:xfrm>
            <a:off x="827584" y="1413854"/>
            <a:ext cx="1382537" cy="830997"/>
            <a:chOff x="635890" y="404995"/>
            <a:chExt cx="1382537" cy="830997"/>
          </a:xfrm>
        </p:grpSpPr>
        <p:sp>
          <p:nvSpPr>
            <p:cNvPr id="143" name="文字方塊 142"/>
            <p:cNvSpPr txBox="1"/>
            <p:nvPr/>
          </p:nvSpPr>
          <p:spPr>
            <a:xfrm>
              <a:off x="635890" y="404995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b="1" dirty="0" smtClean="0">
                  <a:solidFill>
                    <a:prstClr val="black"/>
                  </a:solidFill>
                  <a:latin typeface="Calibri"/>
                  <a:ea typeface="新細明體"/>
                </a:rPr>
                <a:t>圖例</a:t>
              </a:r>
              <a:endParaRPr kumimoji="0" lang="en-US" altLang="zh-TW" sz="1400" b="1" dirty="0" smtClean="0">
                <a:solidFill>
                  <a:prstClr val="black"/>
                </a:solidFill>
                <a:latin typeface="Calibri"/>
                <a:ea typeface="新細明體"/>
              </a:endParaRPr>
            </a:p>
          </p:txBody>
        </p:sp>
        <p:sp>
          <p:nvSpPr>
            <p:cNvPr id="144" name="文字方塊 143"/>
            <p:cNvSpPr txBox="1"/>
            <p:nvPr/>
          </p:nvSpPr>
          <p:spPr>
            <a:xfrm>
              <a:off x="1115616" y="712772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dirty="0" smtClean="0">
                  <a:solidFill>
                    <a:prstClr val="black"/>
                  </a:solidFill>
                  <a:latin typeface="Calibri"/>
                  <a:ea typeface="新細明體"/>
                </a:rPr>
                <a:t>道路阻斷</a:t>
              </a:r>
              <a:endParaRPr kumimoji="0" lang="en-US" altLang="zh-TW" sz="1400" dirty="0" smtClean="0">
                <a:solidFill>
                  <a:prstClr val="black"/>
                </a:solidFill>
                <a:latin typeface="Calibri"/>
                <a:ea typeface="新細明體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dirty="0">
                  <a:solidFill>
                    <a:prstClr val="black"/>
                  </a:solidFill>
                  <a:latin typeface="Calibri"/>
                  <a:ea typeface="新細明體"/>
                </a:rPr>
                <a:t>改道路線</a:t>
              </a:r>
            </a:p>
          </p:txBody>
        </p:sp>
        <p:cxnSp>
          <p:nvCxnSpPr>
            <p:cNvPr id="146" name="直線接點 145"/>
            <p:cNvCxnSpPr/>
            <p:nvPr/>
          </p:nvCxnSpPr>
          <p:spPr>
            <a:xfrm>
              <a:off x="683568" y="894054"/>
              <a:ext cx="360040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/>
            <p:nvPr/>
          </p:nvCxnSpPr>
          <p:spPr>
            <a:xfrm>
              <a:off x="683568" y="1097529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2" name="直線單箭頭接點 161"/>
          <p:cNvCxnSpPr/>
          <p:nvPr/>
        </p:nvCxnSpPr>
        <p:spPr>
          <a:xfrm flipH="1" flipV="1">
            <a:off x="6840069" y="1503162"/>
            <a:ext cx="302432" cy="536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單箭頭接點 164"/>
          <p:cNvCxnSpPr/>
          <p:nvPr/>
        </p:nvCxnSpPr>
        <p:spPr>
          <a:xfrm flipH="1" flipV="1">
            <a:off x="7468430" y="1715659"/>
            <a:ext cx="313110" cy="790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單箭頭接點 166"/>
          <p:cNvCxnSpPr/>
          <p:nvPr/>
        </p:nvCxnSpPr>
        <p:spPr>
          <a:xfrm flipH="1" flipV="1">
            <a:off x="6419721" y="1413854"/>
            <a:ext cx="343883" cy="893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單箭頭接點 169"/>
          <p:cNvCxnSpPr/>
          <p:nvPr/>
        </p:nvCxnSpPr>
        <p:spPr>
          <a:xfrm flipH="1">
            <a:off x="3043123" y="4116140"/>
            <a:ext cx="52391" cy="4179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單箭頭接點 174"/>
          <p:cNvCxnSpPr/>
          <p:nvPr/>
        </p:nvCxnSpPr>
        <p:spPr>
          <a:xfrm flipH="1">
            <a:off x="5011240" y="1050568"/>
            <a:ext cx="429160" cy="698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單箭頭接點 176"/>
          <p:cNvCxnSpPr/>
          <p:nvPr/>
        </p:nvCxnSpPr>
        <p:spPr>
          <a:xfrm>
            <a:off x="3043123" y="4614598"/>
            <a:ext cx="98318" cy="288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文字方塊 191"/>
          <p:cNvSpPr txBox="1"/>
          <p:nvPr/>
        </p:nvSpPr>
        <p:spPr>
          <a:xfrm>
            <a:off x="1361260" y="0"/>
            <a:ext cx="6955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國道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號基金交流道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瑪東系統道路阻斷改道路線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南下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zh-TW" altLang="en-US" sz="22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21" name="直線單箭頭接點 120"/>
          <p:cNvCxnSpPr/>
          <p:nvPr/>
        </p:nvCxnSpPr>
        <p:spPr>
          <a:xfrm flipH="1">
            <a:off x="3105530" y="5049445"/>
            <a:ext cx="98318" cy="32377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手繪多邊形 4"/>
          <p:cNvSpPr/>
          <p:nvPr/>
        </p:nvSpPr>
        <p:spPr>
          <a:xfrm>
            <a:off x="7282024" y="1751162"/>
            <a:ext cx="602344" cy="232079"/>
          </a:xfrm>
          <a:custGeom>
            <a:avLst/>
            <a:gdLst>
              <a:gd name="connsiteX0" fmla="*/ 207034 w 207034"/>
              <a:gd name="connsiteY0" fmla="*/ 43132 h 43132"/>
              <a:gd name="connsiteX1" fmla="*/ 0 w 207034"/>
              <a:gd name="connsiteY1" fmla="*/ 0 h 4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7034" h="43132">
                <a:moveTo>
                  <a:pt x="207034" y="43132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1" name="手繪多邊形 10"/>
          <p:cNvSpPr/>
          <p:nvPr/>
        </p:nvSpPr>
        <p:spPr>
          <a:xfrm>
            <a:off x="3329796" y="1751162"/>
            <a:ext cx="3864634" cy="3183147"/>
          </a:xfrm>
          <a:custGeom>
            <a:avLst/>
            <a:gdLst>
              <a:gd name="connsiteX0" fmla="*/ 3864634 w 3864634"/>
              <a:gd name="connsiteY0" fmla="*/ 0 h 3183147"/>
              <a:gd name="connsiteX1" fmla="*/ 2570672 w 3864634"/>
              <a:gd name="connsiteY1" fmla="*/ 690113 h 3183147"/>
              <a:gd name="connsiteX2" fmla="*/ 1035170 w 3864634"/>
              <a:gd name="connsiteY2" fmla="*/ 1414732 h 3183147"/>
              <a:gd name="connsiteX3" fmla="*/ 508959 w 3864634"/>
              <a:gd name="connsiteY3" fmla="*/ 1889185 h 3183147"/>
              <a:gd name="connsiteX4" fmla="*/ 163902 w 3864634"/>
              <a:gd name="connsiteY4" fmla="*/ 2458529 h 3183147"/>
              <a:gd name="connsiteX5" fmla="*/ 0 w 3864634"/>
              <a:gd name="connsiteY5" fmla="*/ 3183147 h 318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4634" h="3183147">
                <a:moveTo>
                  <a:pt x="3864634" y="0"/>
                </a:moveTo>
                <a:cubicBezTo>
                  <a:pt x="3453441" y="227162"/>
                  <a:pt x="3042249" y="454324"/>
                  <a:pt x="2570672" y="690113"/>
                </a:cubicBezTo>
                <a:cubicBezTo>
                  <a:pt x="2099095" y="925902"/>
                  <a:pt x="1378789" y="1214887"/>
                  <a:pt x="1035170" y="1414732"/>
                </a:cubicBezTo>
                <a:cubicBezTo>
                  <a:pt x="691551" y="1614577"/>
                  <a:pt x="654170" y="1715219"/>
                  <a:pt x="508959" y="1889185"/>
                </a:cubicBezTo>
                <a:cubicBezTo>
                  <a:pt x="363748" y="2063151"/>
                  <a:pt x="248728" y="2242869"/>
                  <a:pt x="163902" y="2458529"/>
                </a:cubicBezTo>
                <a:cubicBezTo>
                  <a:pt x="79076" y="2674189"/>
                  <a:pt x="39538" y="2928668"/>
                  <a:pt x="0" y="3183147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2" name="手繪多邊形 11"/>
          <p:cNvSpPr/>
          <p:nvPr/>
        </p:nvSpPr>
        <p:spPr>
          <a:xfrm>
            <a:off x="3243532" y="5011947"/>
            <a:ext cx="86264" cy="569344"/>
          </a:xfrm>
          <a:custGeom>
            <a:avLst/>
            <a:gdLst>
              <a:gd name="connsiteX0" fmla="*/ 86264 w 86264"/>
              <a:gd name="connsiteY0" fmla="*/ 0 h 569344"/>
              <a:gd name="connsiteX1" fmla="*/ 0 w 86264"/>
              <a:gd name="connsiteY1" fmla="*/ 569344 h 569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264" h="569344">
                <a:moveTo>
                  <a:pt x="86264" y="0"/>
                </a:moveTo>
                <a:lnTo>
                  <a:pt x="0" y="569344"/>
                </a:ln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4" name="手繪多邊形 13"/>
          <p:cNvSpPr/>
          <p:nvPr/>
        </p:nvSpPr>
        <p:spPr>
          <a:xfrm>
            <a:off x="3159243" y="1131856"/>
            <a:ext cx="4017934" cy="4380423"/>
          </a:xfrm>
          <a:custGeom>
            <a:avLst/>
            <a:gdLst>
              <a:gd name="connsiteX0" fmla="*/ 368961 w 4017934"/>
              <a:gd name="connsiteY0" fmla="*/ 4380423 h 4380423"/>
              <a:gd name="connsiteX1" fmla="*/ 144674 w 4017934"/>
              <a:gd name="connsiteY1" fmla="*/ 3793827 h 4380423"/>
              <a:gd name="connsiteX2" fmla="*/ 32531 w 4017934"/>
              <a:gd name="connsiteY2" fmla="*/ 3509155 h 4380423"/>
              <a:gd name="connsiteX3" fmla="*/ 118795 w 4017934"/>
              <a:gd name="connsiteY3" fmla="*/ 3026076 h 4380423"/>
              <a:gd name="connsiteX4" fmla="*/ 1214349 w 4017934"/>
              <a:gd name="connsiteY4" fmla="*/ 998869 h 4380423"/>
              <a:gd name="connsiteX5" fmla="*/ 1481768 w 4017934"/>
              <a:gd name="connsiteY5" fmla="*/ 558921 h 4380423"/>
              <a:gd name="connsiteX6" fmla="*/ 1507648 w 4017934"/>
              <a:gd name="connsiteY6" fmla="*/ 317382 h 4380423"/>
              <a:gd name="connsiteX7" fmla="*/ 1464515 w 4017934"/>
              <a:gd name="connsiteY7" fmla="*/ 196612 h 4380423"/>
              <a:gd name="connsiteX8" fmla="*/ 1473142 w 4017934"/>
              <a:gd name="connsiteY8" fmla="*/ 49963 h 4380423"/>
              <a:gd name="connsiteX9" fmla="*/ 1680176 w 4017934"/>
              <a:gd name="connsiteY9" fmla="*/ 101721 h 4380423"/>
              <a:gd name="connsiteX10" fmla="*/ 2258146 w 4017934"/>
              <a:gd name="connsiteY10" fmla="*/ 144853 h 4380423"/>
              <a:gd name="connsiteX11" fmla="*/ 2723972 w 4017934"/>
              <a:gd name="connsiteY11" fmla="*/ 32710 h 4380423"/>
              <a:gd name="connsiteX12" fmla="*/ 2844742 w 4017934"/>
              <a:gd name="connsiteY12" fmla="*/ 24084 h 4380423"/>
              <a:gd name="connsiteX13" fmla="*/ 3051776 w 4017934"/>
              <a:gd name="connsiteY13" fmla="*/ 326008 h 4380423"/>
              <a:gd name="connsiteX14" fmla="*/ 3310568 w 4017934"/>
              <a:gd name="connsiteY14" fmla="*/ 481284 h 4380423"/>
              <a:gd name="connsiteX15" fmla="*/ 3526229 w 4017934"/>
              <a:gd name="connsiteY15" fmla="*/ 576174 h 4380423"/>
              <a:gd name="connsiteX16" fmla="*/ 3802274 w 4017934"/>
              <a:gd name="connsiteY16" fmla="*/ 533042 h 4380423"/>
              <a:gd name="connsiteX17" fmla="*/ 4017934 w 4017934"/>
              <a:gd name="connsiteY17" fmla="*/ 593427 h 438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17934" h="4380423">
                <a:moveTo>
                  <a:pt x="368961" y="4380423"/>
                </a:moveTo>
                <a:lnTo>
                  <a:pt x="144674" y="3793827"/>
                </a:lnTo>
                <a:cubicBezTo>
                  <a:pt x="88602" y="3648616"/>
                  <a:pt x="36844" y="3637113"/>
                  <a:pt x="32531" y="3509155"/>
                </a:cubicBezTo>
                <a:cubicBezTo>
                  <a:pt x="28218" y="3381197"/>
                  <a:pt x="-78175" y="3444457"/>
                  <a:pt x="118795" y="3026076"/>
                </a:cubicBezTo>
                <a:cubicBezTo>
                  <a:pt x="315765" y="2607695"/>
                  <a:pt x="987187" y="1410061"/>
                  <a:pt x="1214349" y="998869"/>
                </a:cubicBezTo>
                <a:cubicBezTo>
                  <a:pt x="1441511" y="587677"/>
                  <a:pt x="1432885" y="672502"/>
                  <a:pt x="1481768" y="558921"/>
                </a:cubicBezTo>
                <a:cubicBezTo>
                  <a:pt x="1530651" y="445340"/>
                  <a:pt x="1510523" y="377767"/>
                  <a:pt x="1507648" y="317382"/>
                </a:cubicBezTo>
                <a:cubicBezTo>
                  <a:pt x="1504773" y="256997"/>
                  <a:pt x="1470266" y="241182"/>
                  <a:pt x="1464515" y="196612"/>
                </a:cubicBezTo>
                <a:cubicBezTo>
                  <a:pt x="1458764" y="152042"/>
                  <a:pt x="1437199" y="65778"/>
                  <a:pt x="1473142" y="49963"/>
                </a:cubicBezTo>
                <a:cubicBezTo>
                  <a:pt x="1509085" y="34148"/>
                  <a:pt x="1549342" y="85906"/>
                  <a:pt x="1680176" y="101721"/>
                </a:cubicBezTo>
                <a:cubicBezTo>
                  <a:pt x="1811010" y="117536"/>
                  <a:pt x="2084180" y="156355"/>
                  <a:pt x="2258146" y="144853"/>
                </a:cubicBezTo>
                <a:cubicBezTo>
                  <a:pt x="2432112" y="133351"/>
                  <a:pt x="2626206" y="52838"/>
                  <a:pt x="2723972" y="32710"/>
                </a:cubicBezTo>
                <a:cubicBezTo>
                  <a:pt x="2821738" y="12582"/>
                  <a:pt x="2790108" y="-24799"/>
                  <a:pt x="2844742" y="24084"/>
                </a:cubicBezTo>
                <a:cubicBezTo>
                  <a:pt x="2899376" y="72967"/>
                  <a:pt x="2974138" y="249808"/>
                  <a:pt x="3051776" y="326008"/>
                </a:cubicBezTo>
                <a:cubicBezTo>
                  <a:pt x="3129414" y="402208"/>
                  <a:pt x="3231492" y="439590"/>
                  <a:pt x="3310568" y="481284"/>
                </a:cubicBezTo>
                <a:cubicBezTo>
                  <a:pt x="3389644" y="522978"/>
                  <a:pt x="3444278" y="567548"/>
                  <a:pt x="3526229" y="576174"/>
                </a:cubicBezTo>
                <a:cubicBezTo>
                  <a:pt x="3608180" y="584800"/>
                  <a:pt x="3720323" y="530167"/>
                  <a:pt x="3802274" y="533042"/>
                </a:cubicBezTo>
                <a:cubicBezTo>
                  <a:pt x="3884225" y="535917"/>
                  <a:pt x="3951079" y="564672"/>
                  <a:pt x="4017934" y="593427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grpSp>
        <p:nvGrpSpPr>
          <p:cNvPr id="127" name="Group 53"/>
          <p:cNvGrpSpPr>
            <a:grpSpLocks/>
          </p:cNvGrpSpPr>
          <p:nvPr/>
        </p:nvGrpSpPr>
        <p:grpSpPr bwMode="auto">
          <a:xfrm>
            <a:off x="5338782" y="1119207"/>
            <a:ext cx="338643" cy="301543"/>
            <a:chOff x="3100" y="838"/>
            <a:chExt cx="188" cy="188"/>
          </a:xfrm>
          <a:solidFill>
            <a:srgbClr val="0345BD"/>
          </a:solidFill>
        </p:grpSpPr>
        <p:grpSp>
          <p:nvGrpSpPr>
            <p:cNvPr id="128" name="Group 35"/>
            <p:cNvGrpSpPr>
              <a:grpSpLocks noChangeAspect="1"/>
            </p:cNvGrpSpPr>
            <p:nvPr/>
          </p:nvGrpSpPr>
          <p:grpSpPr bwMode="auto">
            <a:xfrm>
              <a:off x="3100" y="838"/>
              <a:ext cx="188" cy="188"/>
              <a:chOff x="2737" y="1969"/>
              <a:chExt cx="239" cy="239"/>
            </a:xfrm>
            <a:grpFill/>
          </p:grpSpPr>
          <p:sp>
            <p:nvSpPr>
              <p:cNvPr id="130" name="Arc 36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grpFill/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131" name="Arc 37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grpFill/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132" name="Arc 38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grpFill/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133" name="Arc 39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</p:grpSp>
        <p:sp>
          <p:nvSpPr>
            <p:cNvPr id="129" name="Text Box 40"/>
            <p:cNvSpPr txBox="1">
              <a:spLocks noChangeAspect="1" noChangeArrowheads="1"/>
            </p:cNvSpPr>
            <p:nvPr/>
          </p:nvSpPr>
          <p:spPr bwMode="auto">
            <a:xfrm>
              <a:off x="3132" y="864"/>
              <a:ext cx="117" cy="110"/>
            </a:xfrm>
            <a:prstGeom prst="rect">
              <a:avLst/>
            </a:prstGeom>
            <a:grpFill/>
            <a:ln w="12700">
              <a:solidFill>
                <a:srgbClr val="0345BD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400" b="1" dirty="0" smtClean="0">
                  <a:solidFill>
                    <a:prstClr val="white">
                      <a:lumMod val="95000"/>
                    </a:prstClr>
                  </a:solidFill>
                  <a:latin typeface="Arial" charset="0"/>
                  <a:ea typeface="標楷體" pitchFamily="65" charset="-120"/>
                </a:rPr>
                <a:t>2</a:t>
              </a:r>
              <a:endParaRPr lang="en-US" altLang="zh-TW" sz="1400" b="1" dirty="0">
                <a:solidFill>
                  <a:prstClr val="white">
                    <a:lumMod val="95000"/>
                  </a:prstClr>
                </a:solidFill>
                <a:latin typeface="Arial" charset="0"/>
                <a:ea typeface="標楷體" pitchFamily="65" charset="-120"/>
              </a:endParaRPr>
            </a:p>
          </p:txBody>
        </p:sp>
      </p:grpSp>
      <p:grpSp>
        <p:nvGrpSpPr>
          <p:cNvPr id="142" name="群組 141"/>
          <p:cNvGrpSpPr/>
          <p:nvPr/>
        </p:nvGrpSpPr>
        <p:grpSpPr>
          <a:xfrm>
            <a:off x="4362111" y="2926297"/>
            <a:ext cx="454025" cy="390525"/>
            <a:chOff x="8575675" y="2857500"/>
            <a:chExt cx="454025" cy="390525"/>
          </a:xfrm>
        </p:grpSpPr>
        <p:sp>
          <p:nvSpPr>
            <p:cNvPr id="97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98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99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13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4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5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6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7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8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0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08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09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0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1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2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01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2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3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4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5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7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19" name="Rectangle 27"/>
            <p:cNvSpPr>
              <a:spLocks noChangeAspect="1" noChangeArrowheads="1"/>
            </p:cNvSpPr>
            <p:nvPr/>
          </p:nvSpPr>
          <p:spPr bwMode="auto">
            <a:xfrm>
              <a:off x="8697913" y="2873375"/>
              <a:ext cx="128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800" dirty="0">
                  <a:solidFill>
                    <a:prstClr val="black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126" name="橢圓 14"/>
          <p:cNvSpPr>
            <a:spLocks noChangeArrowheads="1"/>
          </p:cNvSpPr>
          <p:nvPr/>
        </p:nvSpPr>
        <p:spPr bwMode="auto">
          <a:xfrm>
            <a:off x="7142500" y="1647218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5" name="橢圓 14"/>
          <p:cNvSpPr>
            <a:spLocks noChangeArrowheads="1"/>
          </p:cNvSpPr>
          <p:nvPr/>
        </p:nvSpPr>
        <p:spPr bwMode="auto">
          <a:xfrm>
            <a:off x="3243532" y="4813405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cxnSp>
        <p:nvCxnSpPr>
          <p:cNvPr id="134" name="直線單箭頭接點 133"/>
          <p:cNvCxnSpPr/>
          <p:nvPr/>
        </p:nvCxnSpPr>
        <p:spPr>
          <a:xfrm flipH="1" flipV="1">
            <a:off x="6079006" y="1052736"/>
            <a:ext cx="288791" cy="2745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單箭頭接點 134"/>
          <p:cNvCxnSpPr/>
          <p:nvPr/>
        </p:nvCxnSpPr>
        <p:spPr>
          <a:xfrm flipH="1">
            <a:off x="5508104" y="1007335"/>
            <a:ext cx="452845" cy="349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單箭頭接點 135"/>
          <p:cNvCxnSpPr/>
          <p:nvPr/>
        </p:nvCxnSpPr>
        <p:spPr>
          <a:xfrm flipH="1" flipV="1">
            <a:off x="4552848" y="1007335"/>
            <a:ext cx="396462" cy="1130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單箭頭接點 136"/>
          <p:cNvCxnSpPr/>
          <p:nvPr/>
        </p:nvCxnSpPr>
        <p:spPr>
          <a:xfrm>
            <a:off x="4416613" y="1098441"/>
            <a:ext cx="98081" cy="4179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單箭頭接點 138"/>
          <p:cNvCxnSpPr/>
          <p:nvPr/>
        </p:nvCxnSpPr>
        <p:spPr>
          <a:xfrm flipH="1">
            <a:off x="4280680" y="1601370"/>
            <a:ext cx="179524" cy="4179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單箭頭接點 139"/>
          <p:cNvCxnSpPr/>
          <p:nvPr/>
        </p:nvCxnSpPr>
        <p:spPr>
          <a:xfrm flipH="1">
            <a:off x="4014186" y="2083568"/>
            <a:ext cx="179524" cy="4179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單箭頭接點 140"/>
          <p:cNvCxnSpPr/>
          <p:nvPr/>
        </p:nvCxnSpPr>
        <p:spPr>
          <a:xfrm flipH="1">
            <a:off x="3744404" y="2590792"/>
            <a:ext cx="179524" cy="4179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單箭頭接點 150"/>
          <p:cNvCxnSpPr/>
          <p:nvPr/>
        </p:nvCxnSpPr>
        <p:spPr>
          <a:xfrm flipH="1">
            <a:off x="3458370" y="3067396"/>
            <a:ext cx="249534" cy="4179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單箭頭接點 152"/>
          <p:cNvCxnSpPr/>
          <p:nvPr/>
        </p:nvCxnSpPr>
        <p:spPr>
          <a:xfrm flipH="1">
            <a:off x="3141441" y="3597314"/>
            <a:ext cx="249534" cy="4179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53"/>
          <p:cNvGrpSpPr>
            <a:grpSpLocks/>
          </p:cNvGrpSpPr>
          <p:nvPr/>
        </p:nvGrpSpPr>
        <p:grpSpPr bwMode="auto">
          <a:xfrm>
            <a:off x="4129534" y="2276872"/>
            <a:ext cx="298450" cy="298450"/>
            <a:chOff x="3100" y="838"/>
            <a:chExt cx="188" cy="188"/>
          </a:xfrm>
        </p:grpSpPr>
        <p:grpSp>
          <p:nvGrpSpPr>
            <p:cNvPr id="157" name="Group 35"/>
            <p:cNvGrpSpPr>
              <a:grpSpLocks noChangeAspect="1"/>
            </p:cNvGrpSpPr>
            <p:nvPr/>
          </p:nvGrpSpPr>
          <p:grpSpPr bwMode="auto">
            <a:xfrm>
              <a:off x="3100" y="838"/>
              <a:ext cx="188" cy="188"/>
              <a:chOff x="2737" y="1969"/>
              <a:chExt cx="239" cy="239"/>
            </a:xfrm>
          </p:grpSpPr>
          <p:sp>
            <p:nvSpPr>
              <p:cNvPr id="186" name="Arc 36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187" name="Arc 37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191" name="Arc 38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194" name="Arc 39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</p:grpSp>
        <p:sp>
          <p:nvSpPr>
            <p:cNvPr id="160" name="Text Box 40"/>
            <p:cNvSpPr txBox="1">
              <a:spLocks noChangeAspect="1" noChangeArrowheads="1"/>
            </p:cNvSpPr>
            <p:nvPr/>
          </p:nvSpPr>
          <p:spPr bwMode="auto">
            <a:xfrm>
              <a:off x="3134" y="849"/>
              <a:ext cx="125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400" b="1" dirty="0" smtClean="0">
                  <a:solidFill>
                    <a:prstClr val="white"/>
                  </a:solidFill>
                  <a:latin typeface="Arial" charset="0"/>
                  <a:ea typeface="標楷體" pitchFamily="65" charset="-120"/>
                </a:rPr>
                <a:t>62</a:t>
              </a:r>
              <a:endParaRPr lang="en-US" altLang="zh-TW" sz="1400" b="1" dirty="0">
                <a:solidFill>
                  <a:prstClr val="white"/>
                </a:solidFill>
                <a:latin typeface="Arial" charset="0"/>
                <a:ea typeface="標楷體" pitchFamily="65" charset="-120"/>
              </a:endParaRPr>
            </a:p>
          </p:txBody>
        </p:sp>
      </p:grpSp>
      <p:sp>
        <p:nvSpPr>
          <p:cNvPr id="195" name="文字方塊 194"/>
          <p:cNvSpPr txBox="1">
            <a:spLocks noChangeArrowheads="1"/>
          </p:cNvSpPr>
          <p:nvPr/>
        </p:nvSpPr>
        <p:spPr bwMode="auto">
          <a:xfrm>
            <a:off x="7599689" y="1052736"/>
            <a:ext cx="5065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 smtClean="0">
                <a:solidFill>
                  <a:srgbClr val="0000CC"/>
                </a:solidFill>
                <a:latin typeface="新細明體"/>
                <a:ea typeface="新細明體"/>
              </a:rPr>
              <a:t>台</a:t>
            </a:r>
            <a:r>
              <a:rPr lang="en-US" altLang="zh-TW" sz="1600" b="1" dirty="0" smtClean="0">
                <a:solidFill>
                  <a:srgbClr val="0000CC"/>
                </a:solidFill>
                <a:latin typeface="新細明體"/>
                <a:ea typeface="新細明體"/>
              </a:rPr>
              <a:t>2</a:t>
            </a:r>
            <a:r>
              <a:rPr lang="zh-TW" altLang="en-US" sz="1600" b="1" dirty="0" smtClean="0">
                <a:solidFill>
                  <a:srgbClr val="0000CC"/>
                </a:solidFill>
                <a:latin typeface="新細明體"/>
                <a:ea typeface="新細明體"/>
              </a:rPr>
              <a:t>己</a:t>
            </a:r>
            <a:endParaRPr lang="zh-TW" altLang="en-US" sz="1600" b="1" dirty="0">
              <a:solidFill>
                <a:srgbClr val="0000CC"/>
              </a:solidFill>
              <a:latin typeface="新細明體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1306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0"/>
          <a:stretch>
            <a:fillRect/>
          </a:stretch>
        </p:blipFill>
        <p:spPr bwMode="auto">
          <a:xfrm>
            <a:off x="899592" y="566471"/>
            <a:ext cx="619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文字方塊 19"/>
          <p:cNvSpPr txBox="1">
            <a:spLocks noChangeArrowheads="1"/>
          </p:cNvSpPr>
          <p:nvPr/>
        </p:nvSpPr>
        <p:spPr bwMode="auto">
          <a:xfrm>
            <a:off x="3549704" y="4888836"/>
            <a:ext cx="8207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瑪東</a:t>
            </a: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系統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30" name="文字方塊 29"/>
          <p:cNvSpPr txBox="1">
            <a:spLocks noChangeArrowheads="1"/>
          </p:cNvSpPr>
          <p:nvPr/>
        </p:nvSpPr>
        <p:spPr bwMode="auto">
          <a:xfrm>
            <a:off x="7058061" y="1962779"/>
            <a:ext cx="4103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基金</a:t>
            </a:r>
          </a:p>
        </p:txBody>
      </p:sp>
      <p:sp>
        <p:nvSpPr>
          <p:cNvPr id="123" name="手繪多邊形 122"/>
          <p:cNvSpPr/>
          <p:nvPr/>
        </p:nvSpPr>
        <p:spPr>
          <a:xfrm>
            <a:off x="7282024" y="1309421"/>
            <a:ext cx="890376" cy="387483"/>
          </a:xfrm>
          <a:custGeom>
            <a:avLst/>
            <a:gdLst>
              <a:gd name="connsiteX0" fmla="*/ 241402 w 241402"/>
              <a:gd name="connsiteY0" fmla="*/ 0 h 453543"/>
              <a:gd name="connsiteX1" fmla="*/ 0 w 241402"/>
              <a:gd name="connsiteY1" fmla="*/ 453543 h 45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1402" h="453543">
                <a:moveTo>
                  <a:pt x="241402" y="0"/>
                </a:moveTo>
                <a:lnTo>
                  <a:pt x="0" y="453543"/>
                </a:lnTo>
              </a:path>
            </a:pathLst>
          </a:custGeom>
          <a:noFill/>
          <a:ln w="57150">
            <a:solidFill>
              <a:srgbClr val="0345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grpSp>
        <p:nvGrpSpPr>
          <p:cNvPr id="149" name="群組 148"/>
          <p:cNvGrpSpPr/>
          <p:nvPr/>
        </p:nvGrpSpPr>
        <p:grpSpPr>
          <a:xfrm>
            <a:off x="827584" y="1413854"/>
            <a:ext cx="1382537" cy="830997"/>
            <a:chOff x="635890" y="404995"/>
            <a:chExt cx="1382537" cy="830997"/>
          </a:xfrm>
        </p:grpSpPr>
        <p:sp>
          <p:nvSpPr>
            <p:cNvPr id="143" name="文字方塊 142"/>
            <p:cNvSpPr txBox="1"/>
            <p:nvPr/>
          </p:nvSpPr>
          <p:spPr>
            <a:xfrm>
              <a:off x="635890" y="404995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b="1" dirty="0" smtClean="0">
                  <a:solidFill>
                    <a:prstClr val="black"/>
                  </a:solidFill>
                  <a:latin typeface="Calibri"/>
                  <a:ea typeface="新細明體"/>
                </a:rPr>
                <a:t>圖例</a:t>
              </a:r>
              <a:endParaRPr kumimoji="0" lang="en-US" altLang="zh-TW" sz="1400" b="1" dirty="0" smtClean="0">
                <a:solidFill>
                  <a:prstClr val="black"/>
                </a:solidFill>
                <a:latin typeface="Calibri"/>
                <a:ea typeface="新細明體"/>
              </a:endParaRPr>
            </a:p>
          </p:txBody>
        </p:sp>
        <p:sp>
          <p:nvSpPr>
            <p:cNvPr id="144" name="文字方塊 143"/>
            <p:cNvSpPr txBox="1"/>
            <p:nvPr/>
          </p:nvSpPr>
          <p:spPr>
            <a:xfrm>
              <a:off x="1115616" y="712772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dirty="0" smtClean="0">
                  <a:solidFill>
                    <a:prstClr val="black"/>
                  </a:solidFill>
                  <a:latin typeface="Calibri"/>
                  <a:ea typeface="新細明體"/>
                </a:rPr>
                <a:t>道路阻斷</a:t>
              </a:r>
              <a:endParaRPr kumimoji="0" lang="en-US" altLang="zh-TW" sz="1400" dirty="0" smtClean="0">
                <a:solidFill>
                  <a:prstClr val="black"/>
                </a:solidFill>
                <a:latin typeface="Calibri"/>
                <a:ea typeface="新細明體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dirty="0">
                  <a:solidFill>
                    <a:prstClr val="black"/>
                  </a:solidFill>
                  <a:latin typeface="Calibri"/>
                  <a:ea typeface="新細明體"/>
                </a:rPr>
                <a:t>改道路線</a:t>
              </a:r>
            </a:p>
          </p:txBody>
        </p:sp>
        <p:cxnSp>
          <p:nvCxnSpPr>
            <p:cNvPr id="146" name="直線接點 145"/>
            <p:cNvCxnSpPr/>
            <p:nvPr/>
          </p:nvCxnSpPr>
          <p:spPr>
            <a:xfrm>
              <a:off x="683568" y="894054"/>
              <a:ext cx="360040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/>
            <p:nvPr/>
          </p:nvCxnSpPr>
          <p:spPr>
            <a:xfrm>
              <a:off x="683568" y="1097529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5" name="直線單箭頭接點 164"/>
          <p:cNvCxnSpPr/>
          <p:nvPr/>
        </p:nvCxnSpPr>
        <p:spPr>
          <a:xfrm>
            <a:off x="7583196" y="1736848"/>
            <a:ext cx="388396" cy="1172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單箭頭接點 176"/>
          <p:cNvCxnSpPr/>
          <p:nvPr/>
        </p:nvCxnSpPr>
        <p:spPr>
          <a:xfrm flipH="1" flipV="1">
            <a:off x="2959622" y="4623434"/>
            <a:ext cx="204099" cy="3885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文字方塊 191"/>
          <p:cNvSpPr txBox="1"/>
          <p:nvPr/>
        </p:nvSpPr>
        <p:spPr>
          <a:xfrm>
            <a:off x="1361260" y="0"/>
            <a:ext cx="6955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國道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kumimoji="0" lang="zh-TW" altLang="en-US" sz="22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號瑪東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基金交流道道路阻斷改道路線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北上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zh-TW" altLang="en-US" sz="22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21" name="直線單箭頭接點 120"/>
          <p:cNvCxnSpPr/>
          <p:nvPr/>
        </p:nvCxnSpPr>
        <p:spPr>
          <a:xfrm flipV="1">
            <a:off x="3061672" y="5073618"/>
            <a:ext cx="132091" cy="4074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手繪多邊形 4"/>
          <p:cNvSpPr/>
          <p:nvPr/>
        </p:nvSpPr>
        <p:spPr>
          <a:xfrm>
            <a:off x="7282024" y="1751162"/>
            <a:ext cx="602344" cy="232079"/>
          </a:xfrm>
          <a:custGeom>
            <a:avLst/>
            <a:gdLst>
              <a:gd name="connsiteX0" fmla="*/ 207034 w 207034"/>
              <a:gd name="connsiteY0" fmla="*/ 43132 h 43132"/>
              <a:gd name="connsiteX1" fmla="*/ 0 w 207034"/>
              <a:gd name="connsiteY1" fmla="*/ 0 h 4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7034" h="43132">
                <a:moveTo>
                  <a:pt x="207034" y="43132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1" name="手繪多邊形 10"/>
          <p:cNvSpPr/>
          <p:nvPr/>
        </p:nvSpPr>
        <p:spPr>
          <a:xfrm>
            <a:off x="3329796" y="1751162"/>
            <a:ext cx="3864634" cy="3183147"/>
          </a:xfrm>
          <a:custGeom>
            <a:avLst/>
            <a:gdLst>
              <a:gd name="connsiteX0" fmla="*/ 3864634 w 3864634"/>
              <a:gd name="connsiteY0" fmla="*/ 0 h 3183147"/>
              <a:gd name="connsiteX1" fmla="*/ 2570672 w 3864634"/>
              <a:gd name="connsiteY1" fmla="*/ 690113 h 3183147"/>
              <a:gd name="connsiteX2" fmla="*/ 1035170 w 3864634"/>
              <a:gd name="connsiteY2" fmla="*/ 1414732 h 3183147"/>
              <a:gd name="connsiteX3" fmla="*/ 508959 w 3864634"/>
              <a:gd name="connsiteY3" fmla="*/ 1889185 h 3183147"/>
              <a:gd name="connsiteX4" fmla="*/ 163902 w 3864634"/>
              <a:gd name="connsiteY4" fmla="*/ 2458529 h 3183147"/>
              <a:gd name="connsiteX5" fmla="*/ 0 w 3864634"/>
              <a:gd name="connsiteY5" fmla="*/ 3183147 h 318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4634" h="3183147">
                <a:moveTo>
                  <a:pt x="3864634" y="0"/>
                </a:moveTo>
                <a:cubicBezTo>
                  <a:pt x="3453441" y="227162"/>
                  <a:pt x="3042249" y="454324"/>
                  <a:pt x="2570672" y="690113"/>
                </a:cubicBezTo>
                <a:cubicBezTo>
                  <a:pt x="2099095" y="925902"/>
                  <a:pt x="1378789" y="1214887"/>
                  <a:pt x="1035170" y="1414732"/>
                </a:cubicBezTo>
                <a:cubicBezTo>
                  <a:pt x="691551" y="1614577"/>
                  <a:pt x="654170" y="1715219"/>
                  <a:pt x="508959" y="1889185"/>
                </a:cubicBezTo>
                <a:cubicBezTo>
                  <a:pt x="363748" y="2063151"/>
                  <a:pt x="248728" y="2242869"/>
                  <a:pt x="163902" y="2458529"/>
                </a:cubicBezTo>
                <a:cubicBezTo>
                  <a:pt x="79076" y="2674189"/>
                  <a:pt x="39538" y="2928668"/>
                  <a:pt x="0" y="3183147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2" name="手繪多邊形 11"/>
          <p:cNvSpPr/>
          <p:nvPr/>
        </p:nvSpPr>
        <p:spPr>
          <a:xfrm>
            <a:off x="3243532" y="5011947"/>
            <a:ext cx="86264" cy="569344"/>
          </a:xfrm>
          <a:custGeom>
            <a:avLst/>
            <a:gdLst>
              <a:gd name="connsiteX0" fmla="*/ 86264 w 86264"/>
              <a:gd name="connsiteY0" fmla="*/ 0 h 569344"/>
              <a:gd name="connsiteX1" fmla="*/ 0 w 86264"/>
              <a:gd name="connsiteY1" fmla="*/ 569344 h 569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264" h="569344">
                <a:moveTo>
                  <a:pt x="86264" y="0"/>
                </a:moveTo>
                <a:lnTo>
                  <a:pt x="0" y="569344"/>
                </a:ln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4" name="手繪多邊形 13"/>
          <p:cNvSpPr/>
          <p:nvPr/>
        </p:nvSpPr>
        <p:spPr>
          <a:xfrm>
            <a:off x="3159243" y="1131856"/>
            <a:ext cx="4017934" cy="4380423"/>
          </a:xfrm>
          <a:custGeom>
            <a:avLst/>
            <a:gdLst>
              <a:gd name="connsiteX0" fmla="*/ 368961 w 4017934"/>
              <a:gd name="connsiteY0" fmla="*/ 4380423 h 4380423"/>
              <a:gd name="connsiteX1" fmla="*/ 144674 w 4017934"/>
              <a:gd name="connsiteY1" fmla="*/ 3793827 h 4380423"/>
              <a:gd name="connsiteX2" fmla="*/ 32531 w 4017934"/>
              <a:gd name="connsiteY2" fmla="*/ 3509155 h 4380423"/>
              <a:gd name="connsiteX3" fmla="*/ 118795 w 4017934"/>
              <a:gd name="connsiteY3" fmla="*/ 3026076 h 4380423"/>
              <a:gd name="connsiteX4" fmla="*/ 1214349 w 4017934"/>
              <a:gd name="connsiteY4" fmla="*/ 998869 h 4380423"/>
              <a:gd name="connsiteX5" fmla="*/ 1481768 w 4017934"/>
              <a:gd name="connsiteY5" fmla="*/ 558921 h 4380423"/>
              <a:gd name="connsiteX6" fmla="*/ 1507648 w 4017934"/>
              <a:gd name="connsiteY6" fmla="*/ 317382 h 4380423"/>
              <a:gd name="connsiteX7" fmla="*/ 1464515 w 4017934"/>
              <a:gd name="connsiteY7" fmla="*/ 196612 h 4380423"/>
              <a:gd name="connsiteX8" fmla="*/ 1473142 w 4017934"/>
              <a:gd name="connsiteY8" fmla="*/ 49963 h 4380423"/>
              <a:gd name="connsiteX9" fmla="*/ 1680176 w 4017934"/>
              <a:gd name="connsiteY9" fmla="*/ 101721 h 4380423"/>
              <a:gd name="connsiteX10" fmla="*/ 2258146 w 4017934"/>
              <a:gd name="connsiteY10" fmla="*/ 144853 h 4380423"/>
              <a:gd name="connsiteX11" fmla="*/ 2723972 w 4017934"/>
              <a:gd name="connsiteY11" fmla="*/ 32710 h 4380423"/>
              <a:gd name="connsiteX12" fmla="*/ 2844742 w 4017934"/>
              <a:gd name="connsiteY12" fmla="*/ 24084 h 4380423"/>
              <a:gd name="connsiteX13" fmla="*/ 3051776 w 4017934"/>
              <a:gd name="connsiteY13" fmla="*/ 326008 h 4380423"/>
              <a:gd name="connsiteX14" fmla="*/ 3310568 w 4017934"/>
              <a:gd name="connsiteY14" fmla="*/ 481284 h 4380423"/>
              <a:gd name="connsiteX15" fmla="*/ 3526229 w 4017934"/>
              <a:gd name="connsiteY15" fmla="*/ 576174 h 4380423"/>
              <a:gd name="connsiteX16" fmla="*/ 3802274 w 4017934"/>
              <a:gd name="connsiteY16" fmla="*/ 533042 h 4380423"/>
              <a:gd name="connsiteX17" fmla="*/ 4017934 w 4017934"/>
              <a:gd name="connsiteY17" fmla="*/ 593427 h 438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17934" h="4380423">
                <a:moveTo>
                  <a:pt x="368961" y="4380423"/>
                </a:moveTo>
                <a:lnTo>
                  <a:pt x="144674" y="3793827"/>
                </a:lnTo>
                <a:cubicBezTo>
                  <a:pt x="88602" y="3648616"/>
                  <a:pt x="36844" y="3637113"/>
                  <a:pt x="32531" y="3509155"/>
                </a:cubicBezTo>
                <a:cubicBezTo>
                  <a:pt x="28218" y="3381197"/>
                  <a:pt x="-78175" y="3444457"/>
                  <a:pt x="118795" y="3026076"/>
                </a:cubicBezTo>
                <a:cubicBezTo>
                  <a:pt x="315765" y="2607695"/>
                  <a:pt x="987187" y="1410061"/>
                  <a:pt x="1214349" y="998869"/>
                </a:cubicBezTo>
                <a:cubicBezTo>
                  <a:pt x="1441511" y="587677"/>
                  <a:pt x="1432885" y="672502"/>
                  <a:pt x="1481768" y="558921"/>
                </a:cubicBezTo>
                <a:cubicBezTo>
                  <a:pt x="1530651" y="445340"/>
                  <a:pt x="1510523" y="377767"/>
                  <a:pt x="1507648" y="317382"/>
                </a:cubicBezTo>
                <a:cubicBezTo>
                  <a:pt x="1504773" y="256997"/>
                  <a:pt x="1470266" y="241182"/>
                  <a:pt x="1464515" y="196612"/>
                </a:cubicBezTo>
                <a:cubicBezTo>
                  <a:pt x="1458764" y="152042"/>
                  <a:pt x="1437199" y="65778"/>
                  <a:pt x="1473142" y="49963"/>
                </a:cubicBezTo>
                <a:cubicBezTo>
                  <a:pt x="1509085" y="34148"/>
                  <a:pt x="1549342" y="85906"/>
                  <a:pt x="1680176" y="101721"/>
                </a:cubicBezTo>
                <a:cubicBezTo>
                  <a:pt x="1811010" y="117536"/>
                  <a:pt x="2084180" y="156355"/>
                  <a:pt x="2258146" y="144853"/>
                </a:cubicBezTo>
                <a:cubicBezTo>
                  <a:pt x="2432112" y="133351"/>
                  <a:pt x="2626206" y="52838"/>
                  <a:pt x="2723972" y="32710"/>
                </a:cubicBezTo>
                <a:cubicBezTo>
                  <a:pt x="2821738" y="12582"/>
                  <a:pt x="2790108" y="-24799"/>
                  <a:pt x="2844742" y="24084"/>
                </a:cubicBezTo>
                <a:cubicBezTo>
                  <a:pt x="2899376" y="72967"/>
                  <a:pt x="2974138" y="249808"/>
                  <a:pt x="3051776" y="326008"/>
                </a:cubicBezTo>
                <a:cubicBezTo>
                  <a:pt x="3129414" y="402208"/>
                  <a:pt x="3231492" y="439590"/>
                  <a:pt x="3310568" y="481284"/>
                </a:cubicBezTo>
                <a:cubicBezTo>
                  <a:pt x="3389644" y="522978"/>
                  <a:pt x="3444278" y="567548"/>
                  <a:pt x="3526229" y="576174"/>
                </a:cubicBezTo>
                <a:cubicBezTo>
                  <a:pt x="3608180" y="584800"/>
                  <a:pt x="3720323" y="530167"/>
                  <a:pt x="3802274" y="533042"/>
                </a:cubicBezTo>
                <a:cubicBezTo>
                  <a:pt x="3884225" y="535917"/>
                  <a:pt x="3951079" y="564672"/>
                  <a:pt x="4017934" y="593427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grpSp>
        <p:nvGrpSpPr>
          <p:cNvPr id="127" name="Group 53"/>
          <p:cNvGrpSpPr>
            <a:grpSpLocks/>
          </p:cNvGrpSpPr>
          <p:nvPr/>
        </p:nvGrpSpPr>
        <p:grpSpPr bwMode="auto">
          <a:xfrm>
            <a:off x="5508104" y="1112311"/>
            <a:ext cx="338643" cy="301543"/>
            <a:chOff x="3100" y="838"/>
            <a:chExt cx="188" cy="188"/>
          </a:xfrm>
          <a:solidFill>
            <a:srgbClr val="0345BD"/>
          </a:solidFill>
        </p:grpSpPr>
        <p:grpSp>
          <p:nvGrpSpPr>
            <p:cNvPr id="128" name="Group 35"/>
            <p:cNvGrpSpPr>
              <a:grpSpLocks noChangeAspect="1"/>
            </p:cNvGrpSpPr>
            <p:nvPr/>
          </p:nvGrpSpPr>
          <p:grpSpPr bwMode="auto">
            <a:xfrm>
              <a:off x="3100" y="838"/>
              <a:ext cx="188" cy="188"/>
              <a:chOff x="2737" y="1969"/>
              <a:chExt cx="239" cy="239"/>
            </a:xfrm>
            <a:grpFill/>
          </p:grpSpPr>
          <p:sp>
            <p:nvSpPr>
              <p:cNvPr id="130" name="Arc 36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grpFill/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131" name="Arc 37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grpFill/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132" name="Arc 38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grpFill/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133" name="Arc 39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</p:grpSp>
        <p:sp>
          <p:nvSpPr>
            <p:cNvPr id="129" name="Text Box 40"/>
            <p:cNvSpPr txBox="1">
              <a:spLocks noChangeAspect="1" noChangeArrowheads="1"/>
            </p:cNvSpPr>
            <p:nvPr/>
          </p:nvSpPr>
          <p:spPr bwMode="auto">
            <a:xfrm>
              <a:off x="3132" y="864"/>
              <a:ext cx="117" cy="110"/>
            </a:xfrm>
            <a:prstGeom prst="rect">
              <a:avLst/>
            </a:prstGeom>
            <a:grpFill/>
            <a:ln w="12700">
              <a:solidFill>
                <a:srgbClr val="0345BD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400" b="1" dirty="0" smtClean="0">
                  <a:solidFill>
                    <a:prstClr val="white">
                      <a:lumMod val="95000"/>
                    </a:prstClr>
                  </a:solidFill>
                  <a:latin typeface="Arial" charset="0"/>
                  <a:ea typeface="標楷體" pitchFamily="65" charset="-120"/>
                </a:rPr>
                <a:t>2</a:t>
              </a:r>
              <a:endParaRPr lang="en-US" altLang="zh-TW" sz="1400" b="1" dirty="0">
                <a:solidFill>
                  <a:prstClr val="white">
                    <a:lumMod val="95000"/>
                  </a:prstClr>
                </a:solidFill>
                <a:latin typeface="Arial" charset="0"/>
                <a:ea typeface="標楷體" pitchFamily="65" charset="-120"/>
              </a:endParaRPr>
            </a:p>
          </p:txBody>
        </p:sp>
      </p:grpSp>
      <p:grpSp>
        <p:nvGrpSpPr>
          <p:cNvPr id="142" name="群組 141"/>
          <p:cNvGrpSpPr/>
          <p:nvPr/>
        </p:nvGrpSpPr>
        <p:grpSpPr>
          <a:xfrm>
            <a:off x="4828626" y="2667814"/>
            <a:ext cx="454025" cy="390525"/>
            <a:chOff x="8575675" y="2857500"/>
            <a:chExt cx="454025" cy="390525"/>
          </a:xfrm>
        </p:grpSpPr>
        <p:sp>
          <p:nvSpPr>
            <p:cNvPr id="97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98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99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13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4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5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6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7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8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0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08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09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0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1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2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01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2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3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4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5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7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19" name="Rectangle 27"/>
            <p:cNvSpPr>
              <a:spLocks noChangeAspect="1" noChangeArrowheads="1"/>
            </p:cNvSpPr>
            <p:nvPr/>
          </p:nvSpPr>
          <p:spPr bwMode="auto">
            <a:xfrm>
              <a:off x="8697913" y="2873375"/>
              <a:ext cx="128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800" dirty="0">
                  <a:solidFill>
                    <a:prstClr val="black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126" name="橢圓 14"/>
          <p:cNvSpPr>
            <a:spLocks noChangeArrowheads="1"/>
          </p:cNvSpPr>
          <p:nvPr/>
        </p:nvSpPr>
        <p:spPr bwMode="auto">
          <a:xfrm>
            <a:off x="7142500" y="1647218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5" name="橢圓 14"/>
          <p:cNvSpPr>
            <a:spLocks noChangeArrowheads="1"/>
          </p:cNvSpPr>
          <p:nvPr/>
        </p:nvSpPr>
        <p:spPr bwMode="auto">
          <a:xfrm>
            <a:off x="3243532" y="4813405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67" name="Group 53"/>
          <p:cNvGrpSpPr>
            <a:grpSpLocks/>
          </p:cNvGrpSpPr>
          <p:nvPr/>
        </p:nvGrpSpPr>
        <p:grpSpPr bwMode="auto">
          <a:xfrm>
            <a:off x="4156304" y="2100984"/>
            <a:ext cx="298450" cy="298450"/>
            <a:chOff x="3100" y="838"/>
            <a:chExt cx="188" cy="188"/>
          </a:xfrm>
        </p:grpSpPr>
        <p:grpSp>
          <p:nvGrpSpPr>
            <p:cNvPr id="68" name="Group 35"/>
            <p:cNvGrpSpPr>
              <a:grpSpLocks noChangeAspect="1"/>
            </p:cNvGrpSpPr>
            <p:nvPr/>
          </p:nvGrpSpPr>
          <p:grpSpPr bwMode="auto">
            <a:xfrm>
              <a:off x="3100" y="838"/>
              <a:ext cx="188" cy="188"/>
              <a:chOff x="2737" y="1969"/>
              <a:chExt cx="239" cy="239"/>
            </a:xfrm>
          </p:grpSpPr>
          <p:sp>
            <p:nvSpPr>
              <p:cNvPr id="70" name="Arc 36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71" name="Arc 37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72" name="Arc 38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73" name="Arc 39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</p:grpSp>
        <p:sp>
          <p:nvSpPr>
            <p:cNvPr id="69" name="Text Box 40"/>
            <p:cNvSpPr txBox="1">
              <a:spLocks noChangeAspect="1" noChangeArrowheads="1"/>
            </p:cNvSpPr>
            <p:nvPr/>
          </p:nvSpPr>
          <p:spPr bwMode="auto">
            <a:xfrm>
              <a:off x="3134" y="849"/>
              <a:ext cx="125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400" b="1" dirty="0" smtClean="0">
                  <a:solidFill>
                    <a:prstClr val="white"/>
                  </a:solidFill>
                  <a:latin typeface="Arial" charset="0"/>
                  <a:ea typeface="標楷體" pitchFamily="65" charset="-120"/>
                </a:rPr>
                <a:t>62</a:t>
              </a:r>
              <a:endParaRPr lang="en-US" altLang="zh-TW" sz="1400" b="1" dirty="0">
                <a:solidFill>
                  <a:prstClr val="white"/>
                </a:solidFill>
                <a:latin typeface="Arial" charset="0"/>
                <a:ea typeface="標楷體" pitchFamily="65" charset="-120"/>
              </a:endParaRPr>
            </a:p>
          </p:txBody>
        </p:sp>
      </p:grpSp>
      <p:cxnSp>
        <p:nvCxnSpPr>
          <p:cNvPr id="74" name="直線單箭頭接點 73"/>
          <p:cNvCxnSpPr/>
          <p:nvPr/>
        </p:nvCxnSpPr>
        <p:spPr>
          <a:xfrm flipV="1">
            <a:off x="3002049" y="4077072"/>
            <a:ext cx="59623" cy="4605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單箭頭接點 75"/>
          <p:cNvCxnSpPr/>
          <p:nvPr/>
        </p:nvCxnSpPr>
        <p:spPr>
          <a:xfrm flipV="1">
            <a:off x="3127717" y="3593444"/>
            <a:ext cx="202079" cy="4605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單箭頭接點 78"/>
          <p:cNvCxnSpPr/>
          <p:nvPr/>
        </p:nvCxnSpPr>
        <p:spPr>
          <a:xfrm flipV="1">
            <a:off x="3411583" y="3051460"/>
            <a:ext cx="202079" cy="4605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單箭頭接點 79"/>
          <p:cNvCxnSpPr/>
          <p:nvPr/>
        </p:nvCxnSpPr>
        <p:spPr>
          <a:xfrm flipV="1">
            <a:off x="3707904" y="2481652"/>
            <a:ext cx="202079" cy="4605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單箭頭接點 80"/>
          <p:cNvCxnSpPr/>
          <p:nvPr/>
        </p:nvCxnSpPr>
        <p:spPr>
          <a:xfrm flipV="1">
            <a:off x="3973393" y="1989844"/>
            <a:ext cx="202079" cy="4605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單箭頭接點 81"/>
          <p:cNvCxnSpPr/>
          <p:nvPr/>
        </p:nvCxnSpPr>
        <p:spPr>
          <a:xfrm flipV="1">
            <a:off x="4248627" y="1491371"/>
            <a:ext cx="202079" cy="4605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單箭頭接點 82"/>
          <p:cNvCxnSpPr/>
          <p:nvPr/>
        </p:nvCxnSpPr>
        <p:spPr>
          <a:xfrm flipV="1">
            <a:off x="4450706" y="1112312"/>
            <a:ext cx="36746" cy="3015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單箭頭接點 86"/>
          <p:cNvCxnSpPr/>
          <p:nvPr/>
        </p:nvCxnSpPr>
        <p:spPr>
          <a:xfrm>
            <a:off x="6862631" y="1491371"/>
            <a:ext cx="390860" cy="695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單箭頭接點 88"/>
          <p:cNvCxnSpPr/>
          <p:nvPr/>
        </p:nvCxnSpPr>
        <p:spPr>
          <a:xfrm>
            <a:off x="6372200" y="1330449"/>
            <a:ext cx="390860" cy="1892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單箭頭接點 90"/>
          <p:cNvCxnSpPr/>
          <p:nvPr/>
        </p:nvCxnSpPr>
        <p:spPr>
          <a:xfrm>
            <a:off x="6012160" y="1037246"/>
            <a:ext cx="360040" cy="1892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單箭頭接點 92"/>
          <p:cNvCxnSpPr/>
          <p:nvPr/>
        </p:nvCxnSpPr>
        <p:spPr>
          <a:xfrm>
            <a:off x="4612936" y="1037246"/>
            <a:ext cx="555274" cy="75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單箭頭接點 94"/>
          <p:cNvCxnSpPr/>
          <p:nvPr/>
        </p:nvCxnSpPr>
        <p:spPr>
          <a:xfrm flipV="1">
            <a:off x="5256455" y="1037246"/>
            <a:ext cx="555274" cy="26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文字方塊 151"/>
          <p:cNvSpPr txBox="1">
            <a:spLocks noChangeArrowheads="1"/>
          </p:cNvSpPr>
          <p:nvPr/>
        </p:nvSpPr>
        <p:spPr bwMode="auto">
          <a:xfrm>
            <a:off x="7599689" y="1052736"/>
            <a:ext cx="5065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 smtClean="0">
                <a:solidFill>
                  <a:srgbClr val="0000CC"/>
                </a:solidFill>
                <a:latin typeface="新細明體"/>
                <a:ea typeface="新細明體"/>
              </a:rPr>
              <a:t>台</a:t>
            </a:r>
            <a:r>
              <a:rPr lang="en-US" altLang="zh-TW" sz="1600" b="1" dirty="0" smtClean="0">
                <a:solidFill>
                  <a:srgbClr val="0000CC"/>
                </a:solidFill>
                <a:latin typeface="新細明體"/>
                <a:ea typeface="新細明體"/>
              </a:rPr>
              <a:t>2</a:t>
            </a:r>
            <a:r>
              <a:rPr lang="zh-TW" altLang="en-US" sz="1600" b="1" dirty="0" smtClean="0">
                <a:solidFill>
                  <a:srgbClr val="0000CC"/>
                </a:solidFill>
                <a:latin typeface="新細明體"/>
                <a:ea typeface="新細明體"/>
              </a:rPr>
              <a:t>己</a:t>
            </a:r>
            <a:endParaRPr lang="zh-TW" altLang="en-US" sz="1600" b="1" dirty="0">
              <a:solidFill>
                <a:srgbClr val="0000CC"/>
              </a:solidFill>
              <a:latin typeface="新細明體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2297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0"/>
          <a:stretch>
            <a:fillRect/>
          </a:stretch>
        </p:blipFill>
        <p:spPr bwMode="auto">
          <a:xfrm>
            <a:off x="899592" y="566471"/>
            <a:ext cx="619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文字方塊 19"/>
          <p:cNvSpPr txBox="1">
            <a:spLocks noChangeArrowheads="1"/>
          </p:cNvSpPr>
          <p:nvPr/>
        </p:nvSpPr>
        <p:spPr bwMode="auto">
          <a:xfrm>
            <a:off x="5448978" y="1139649"/>
            <a:ext cx="8207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瑪東</a:t>
            </a: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系統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29" name="文字方塊 28"/>
          <p:cNvSpPr txBox="1">
            <a:spLocks noChangeArrowheads="1"/>
          </p:cNvSpPr>
          <p:nvPr/>
        </p:nvSpPr>
        <p:spPr bwMode="auto">
          <a:xfrm>
            <a:off x="2195736" y="4293385"/>
            <a:ext cx="8207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汐止</a:t>
            </a: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系統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30" name="文字方塊 29"/>
          <p:cNvSpPr txBox="1">
            <a:spLocks noChangeArrowheads="1"/>
          </p:cNvSpPr>
          <p:nvPr/>
        </p:nvSpPr>
        <p:spPr bwMode="auto">
          <a:xfrm>
            <a:off x="6804248" y="3300922"/>
            <a:ext cx="8207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大華</a:t>
            </a: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系統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123" name="手繪多邊形 122"/>
          <p:cNvSpPr/>
          <p:nvPr/>
        </p:nvSpPr>
        <p:spPr>
          <a:xfrm>
            <a:off x="2872459" y="4683198"/>
            <a:ext cx="170664" cy="553237"/>
          </a:xfrm>
          <a:custGeom>
            <a:avLst/>
            <a:gdLst>
              <a:gd name="connsiteX0" fmla="*/ 241402 w 241402"/>
              <a:gd name="connsiteY0" fmla="*/ 0 h 453543"/>
              <a:gd name="connsiteX1" fmla="*/ 0 w 241402"/>
              <a:gd name="connsiteY1" fmla="*/ 453543 h 45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1402" h="453543">
                <a:moveTo>
                  <a:pt x="241402" y="0"/>
                </a:moveTo>
                <a:lnTo>
                  <a:pt x="0" y="453543"/>
                </a:ln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grpSp>
        <p:nvGrpSpPr>
          <p:cNvPr id="149" name="群組 148"/>
          <p:cNvGrpSpPr/>
          <p:nvPr/>
        </p:nvGrpSpPr>
        <p:grpSpPr>
          <a:xfrm>
            <a:off x="827584" y="1413854"/>
            <a:ext cx="1382537" cy="830997"/>
            <a:chOff x="635890" y="404995"/>
            <a:chExt cx="1382537" cy="830997"/>
          </a:xfrm>
        </p:grpSpPr>
        <p:sp>
          <p:nvSpPr>
            <p:cNvPr id="143" name="文字方塊 142"/>
            <p:cNvSpPr txBox="1"/>
            <p:nvPr/>
          </p:nvSpPr>
          <p:spPr>
            <a:xfrm>
              <a:off x="635890" y="404995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b="1" dirty="0" smtClean="0">
                  <a:solidFill>
                    <a:prstClr val="black"/>
                  </a:solidFill>
                  <a:latin typeface="Calibri"/>
                  <a:ea typeface="新細明體"/>
                </a:rPr>
                <a:t>圖例</a:t>
              </a:r>
              <a:endParaRPr kumimoji="0" lang="en-US" altLang="zh-TW" sz="1400" b="1" dirty="0" smtClean="0">
                <a:solidFill>
                  <a:prstClr val="black"/>
                </a:solidFill>
                <a:latin typeface="Calibri"/>
                <a:ea typeface="新細明體"/>
              </a:endParaRPr>
            </a:p>
          </p:txBody>
        </p:sp>
        <p:sp>
          <p:nvSpPr>
            <p:cNvPr id="144" name="文字方塊 143"/>
            <p:cNvSpPr txBox="1"/>
            <p:nvPr/>
          </p:nvSpPr>
          <p:spPr>
            <a:xfrm>
              <a:off x="1115616" y="712772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dirty="0" smtClean="0">
                  <a:solidFill>
                    <a:prstClr val="black"/>
                  </a:solidFill>
                  <a:latin typeface="Calibri"/>
                  <a:ea typeface="新細明體"/>
                </a:rPr>
                <a:t>道路阻斷</a:t>
              </a:r>
              <a:endParaRPr kumimoji="0" lang="en-US" altLang="zh-TW" sz="1400" dirty="0" smtClean="0">
                <a:solidFill>
                  <a:prstClr val="black"/>
                </a:solidFill>
                <a:latin typeface="Calibri"/>
                <a:ea typeface="新細明體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dirty="0">
                  <a:solidFill>
                    <a:prstClr val="black"/>
                  </a:solidFill>
                  <a:latin typeface="Calibri"/>
                  <a:ea typeface="新細明體"/>
                </a:rPr>
                <a:t>改道路線</a:t>
              </a:r>
            </a:p>
          </p:txBody>
        </p:sp>
        <p:cxnSp>
          <p:nvCxnSpPr>
            <p:cNvPr id="146" name="直線接點 145"/>
            <p:cNvCxnSpPr/>
            <p:nvPr/>
          </p:nvCxnSpPr>
          <p:spPr>
            <a:xfrm>
              <a:off x="683568" y="894054"/>
              <a:ext cx="360040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/>
            <p:nvPr/>
          </p:nvCxnSpPr>
          <p:spPr>
            <a:xfrm>
              <a:off x="683568" y="1097529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2" name="直線單箭頭接點 161"/>
          <p:cNvCxnSpPr/>
          <p:nvPr/>
        </p:nvCxnSpPr>
        <p:spPr>
          <a:xfrm flipH="1">
            <a:off x="6657061" y="908720"/>
            <a:ext cx="141505" cy="3028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單箭頭接點 164"/>
          <p:cNvCxnSpPr/>
          <p:nvPr/>
        </p:nvCxnSpPr>
        <p:spPr>
          <a:xfrm flipH="1">
            <a:off x="6611405" y="1309421"/>
            <a:ext cx="48827" cy="4122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單箭頭接點 166"/>
          <p:cNvCxnSpPr/>
          <p:nvPr/>
        </p:nvCxnSpPr>
        <p:spPr>
          <a:xfrm flipH="1">
            <a:off x="6367797" y="1805847"/>
            <a:ext cx="157290" cy="32377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單箭頭接點 169"/>
          <p:cNvCxnSpPr/>
          <p:nvPr/>
        </p:nvCxnSpPr>
        <p:spPr>
          <a:xfrm>
            <a:off x="6269716" y="2218959"/>
            <a:ext cx="98081" cy="4179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單箭頭接點 171"/>
          <p:cNvCxnSpPr/>
          <p:nvPr/>
        </p:nvCxnSpPr>
        <p:spPr>
          <a:xfrm>
            <a:off x="6419721" y="2733340"/>
            <a:ext cx="313126" cy="1957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單箭頭接點 174"/>
          <p:cNvCxnSpPr/>
          <p:nvPr/>
        </p:nvCxnSpPr>
        <p:spPr>
          <a:xfrm flipH="1">
            <a:off x="6525087" y="3231723"/>
            <a:ext cx="238517" cy="384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單箭頭接點 176"/>
          <p:cNvCxnSpPr/>
          <p:nvPr/>
        </p:nvCxnSpPr>
        <p:spPr>
          <a:xfrm flipH="1">
            <a:off x="6156176" y="3705973"/>
            <a:ext cx="326222" cy="3092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單箭頭接點 179"/>
          <p:cNvCxnSpPr/>
          <p:nvPr/>
        </p:nvCxnSpPr>
        <p:spPr>
          <a:xfrm flipH="1">
            <a:off x="3923928" y="4504053"/>
            <a:ext cx="360040" cy="2210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單箭頭接點 183"/>
          <p:cNvCxnSpPr/>
          <p:nvPr/>
        </p:nvCxnSpPr>
        <p:spPr>
          <a:xfrm flipH="1">
            <a:off x="5604375" y="4015267"/>
            <a:ext cx="474630" cy="4172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單箭頭接點 187"/>
          <p:cNvCxnSpPr/>
          <p:nvPr/>
        </p:nvCxnSpPr>
        <p:spPr>
          <a:xfrm flipH="1">
            <a:off x="5011240" y="4050129"/>
            <a:ext cx="394367" cy="1320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單箭頭接點 188"/>
          <p:cNvCxnSpPr/>
          <p:nvPr/>
        </p:nvCxnSpPr>
        <p:spPr>
          <a:xfrm flipH="1">
            <a:off x="4410740" y="4226653"/>
            <a:ext cx="476155" cy="154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文字方塊 191"/>
          <p:cNvSpPr txBox="1"/>
          <p:nvPr/>
        </p:nvSpPr>
        <p:spPr>
          <a:xfrm>
            <a:off x="1361260" y="0"/>
            <a:ext cx="66736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國道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號瑪東系統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汐止系統道路阻斷改道路線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南下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zh-TW" altLang="en-US" sz="22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0" name="文字方塊 189"/>
          <p:cNvSpPr txBox="1">
            <a:spLocks noChangeArrowheads="1"/>
          </p:cNvSpPr>
          <p:nvPr/>
        </p:nvSpPr>
        <p:spPr bwMode="auto">
          <a:xfrm>
            <a:off x="3718743" y="4663749"/>
            <a:ext cx="4103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汐止</a:t>
            </a:r>
          </a:p>
        </p:txBody>
      </p:sp>
      <p:sp>
        <p:nvSpPr>
          <p:cNvPr id="193" name="文字方塊 192"/>
          <p:cNvSpPr txBox="1">
            <a:spLocks noChangeArrowheads="1"/>
          </p:cNvSpPr>
          <p:nvPr/>
        </p:nvSpPr>
        <p:spPr bwMode="auto">
          <a:xfrm>
            <a:off x="6309844" y="3930367"/>
            <a:ext cx="4103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五堵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6" name="手繪多邊形 5"/>
          <p:cNvSpPr/>
          <p:nvPr/>
        </p:nvSpPr>
        <p:spPr>
          <a:xfrm>
            <a:off x="2462089" y="2858610"/>
            <a:ext cx="4879744" cy="1928250"/>
          </a:xfrm>
          <a:custGeom>
            <a:avLst/>
            <a:gdLst>
              <a:gd name="connsiteX0" fmla="*/ 4678532 w 4678532"/>
              <a:gd name="connsiteY0" fmla="*/ 0 h 1864310"/>
              <a:gd name="connsiteX1" fmla="*/ 4376691 w 4678532"/>
              <a:gd name="connsiteY1" fmla="*/ 97654 h 1864310"/>
              <a:gd name="connsiteX2" fmla="*/ 4083728 w 4678532"/>
              <a:gd name="connsiteY2" fmla="*/ 213064 h 1864310"/>
              <a:gd name="connsiteX3" fmla="*/ 3923930 w 4678532"/>
              <a:gd name="connsiteY3" fmla="*/ 248574 h 1864310"/>
              <a:gd name="connsiteX4" fmla="*/ 3790765 w 4678532"/>
              <a:gd name="connsiteY4" fmla="*/ 337351 h 1864310"/>
              <a:gd name="connsiteX5" fmla="*/ 3755254 w 4678532"/>
              <a:gd name="connsiteY5" fmla="*/ 452761 h 1864310"/>
              <a:gd name="connsiteX6" fmla="*/ 3657600 w 4678532"/>
              <a:gd name="connsiteY6" fmla="*/ 701336 h 1864310"/>
              <a:gd name="connsiteX7" fmla="*/ 3622089 w 4678532"/>
              <a:gd name="connsiteY7" fmla="*/ 781235 h 1864310"/>
              <a:gd name="connsiteX8" fmla="*/ 3524435 w 4678532"/>
              <a:gd name="connsiteY8" fmla="*/ 843378 h 1864310"/>
              <a:gd name="connsiteX9" fmla="*/ 2956264 w 4678532"/>
              <a:gd name="connsiteY9" fmla="*/ 958788 h 1864310"/>
              <a:gd name="connsiteX10" fmla="*/ 2778711 w 4678532"/>
              <a:gd name="connsiteY10" fmla="*/ 967666 h 1864310"/>
              <a:gd name="connsiteX11" fmla="*/ 2636668 w 4678532"/>
              <a:gd name="connsiteY11" fmla="*/ 976543 h 1864310"/>
              <a:gd name="connsiteX12" fmla="*/ 2503503 w 4678532"/>
              <a:gd name="connsiteY12" fmla="*/ 985421 h 1864310"/>
              <a:gd name="connsiteX13" fmla="*/ 2325949 w 4678532"/>
              <a:gd name="connsiteY13" fmla="*/ 1020932 h 1864310"/>
              <a:gd name="connsiteX14" fmla="*/ 2166151 w 4678532"/>
              <a:gd name="connsiteY14" fmla="*/ 1083075 h 1864310"/>
              <a:gd name="connsiteX15" fmla="*/ 1935332 w 4678532"/>
              <a:gd name="connsiteY15" fmla="*/ 1207363 h 1864310"/>
              <a:gd name="connsiteX16" fmla="*/ 1171852 w 4678532"/>
              <a:gd name="connsiteY16" fmla="*/ 1615736 h 1864310"/>
              <a:gd name="connsiteX17" fmla="*/ 985421 w 4678532"/>
              <a:gd name="connsiteY17" fmla="*/ 1677879 h 1864310"/>
              <a:gd name="connsiteX18" fmla="*/ 772357 w 4678532"/>
              <a:gd name="connsiteY18" fmla="*/ 1748901 h 1864310"/>
              <a:gd name="connsiteX19" fmla="*/ 577049 w 4678532"/>
              <a:gd name="connsiteY19" fmla="*/ 1784411 h 1864310"/>
              <a:gd name="connsiteX20" fmla="*/ 372862 w 4678532"/>
              <a:gd name="connsiteY20" fmla="*/ 1793289 h 1864310"/>
              <a:gd name="connsiteX21" fmla="*/ 195309 w 4678532"/>
              <a:gd name="connsiteY21" fmla="*/ 1802167 h 1864310"/>
              <a:gd name="connsiteX22" fmla="*/ 0 w 4678532"/>
              <a:gd name="connsiteY22" fmla="*/ 1864310 h 186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678532" h="1864310">
                <a:moveTo>
                  <a:pt x="4678532" y="0"/>
                </a:moveTo>
                <a:cubicBezTo>
                  <a:pt x="4577178" y="31071"/>
                  <a:pt x="4475825" y="62143"/>
                  <a:pt x="4376691" y="97654"/>
                </a:cubicBezTo>
                <a:cubicBezTo>
                  <a:pt x="4277557" y="133165"/>
                  <a:pt x="4159188" y="187911"/>
                  <a:pt x="4083728" y="213064"/>
                </a:cubicBezTo>
                <a:cubicBezTo>
                  <a:pt x="4008268" y="238217"/>
                  <a:pt x="3972757" y="227860"/>
                  <a:pt x="3923930" y="248574"/>
                </a:cubicBezTo>
                <a:cubicBezTo>
                  <a:pt x="3875103" y="269289"/>
                  <a:pt x="3818878" y="303320"/>
                  <a:pt x="3790765" y="337351"/>
                </a:cubicBezTo>
                <a:cubicBezTo>
                  <a:pt x="3762652" y="371382"/>
                  <a:pt x="3777448" y="392097"/>
                  <a:pt x="3755254" y="452761"/>
                </a:cubicBezTo>
                <a:cubicBezTo>
                  <a:pt x="3733060" y="513425"/>
                  <a:pt x="3679794" y="646590"/>
                  <a:pt x="3657600" y="701336"/>
                </a:cubicBezTo>
                <a:cubicBezTo>
                  <a:pt x="3635406" y="756082"/>
                  <a:pt x="3644283" y="757561"/>
                  <a:pt x="3622089" y="781235"/>
                </a:cubicBezTo>
                <a:cubicBezTo>
                  <a:pt x="3599895" y="804909"/>
                  <a:pt x="3635406" y="813786"/>
                  <a:pt x="3524435" y="843378"/>
                </a:cubicBezTo>
                <a:cubicBezTo>
                  <a:pt x="3413464" y="872970"/>
                  <a:pt x="3080551" y="938073"/>
                  <a:pt x="2956264" y="958788"/>
                </a:cubicBezTo>
                <a:cubicBezTo>
                  <a:pt x="2831977" y="979503"/>
                  <a:pt x="2778711" y="967666"/>
                  <a:pt x="2778711" y="967666"/>
                </a:cubicBezTo>
                <a:lnTo>
                  <a:pt x="2636668" y="976543"/>
                </a:lnTo>
                <a:cubicBezTo>
                  <a:pt x="2590800" y="979502"/>
                  <a:pt x="2555289" y="978023"/>
                  <a:pt x="2503503" y="985421"/>
                </a:cubicBezTo>
                <a:cubicBezTo>
                  <a:pt x="2451716" y="992819"/>
                  <a:pt x="2382174" y="1004656"/>
                  <a:pt x="2325949" y="1020932"/>
                </a:cubicBezTo>
                <a:cubicBezTo>
                  <a:pt x="2269724" y="1037208"/>
                  <a:pt x="2231254" y="1052003"/>
                  <a:pt x="2166151" y="1083075"/>
                </a:cubicBezTo>
                <a:cubicBezTo>
                  <a:pt x="2101048" y="1114147"/>
                  <a:pt x="1935332" y="1207363"/>
                  <a:pt x="1935332" y="1207363"/>
                </a:cubicBezTo>
                <a:cubicBezTo>
                  <a:pt x="1769616" y="1296140"/>
                  <a:pt x="1330170" y="1537317"/>
                  <a:pt x="1171852" y="1615736"/>
                </a:cubicBezTo>
                <a:cubicBezTo>
                  <a:pt x="1013533" y="1694155"/>
                  <a:pt x="985421" y="1677879"/>
                  <a:pt x="985421" y="1677879"/>
                </a:cubicBezTo>
                <a:cubicBezTo>
                  <a:pt x="918838" y="1700073"/>
                  <a:pt x="840419" y="1731146"/>
                  <a:pt x="772357" y="1748901"/>
                </a:cubicBezTo>
                <a:cubicBezTo>
                  <a:pt x="704295" y="1766656"/>
                  <a:pt x="643631" y="1777013"/>
                  <a:pt x="577049" y="1784411"/>
                </a:cubicBezTo>
                <a:cubicBezTo>
                  <a:pt x="510466" y="1791809"/>
                  <a:pt x="372862" y="1793289"/>
                  <a:pt x="372862" y="1793289"/>
                </a:cubicBezTo>
                <a:cubicBezTo>
                  <a:pt x="309239" y="1796248"/>
                  <a:pt x="257453" y="1790330"/>
                  <a:pt x="195309" y="1802167"/>
                </a:cubicBezTo>
                <a:cubicBezTo>
                  <a:pt x="133165" y="1814004"/>
                  <a:pt x="66582" y="1839157"/>
                  <a:pt x="0" y="1864310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" name="手繪多邊形 3"/>
          <p:cNvSpPr/>
          <p:nvPr/>
        </p:nvSpPr>
        <p:spPr>
          <a:xfrm>
            <a:off x="3062796" y="949911"/>
            <a:ext cx="3506680" cy="3684233"/>
          </a:xfrm>
          <a:custGeom>
            <a:avLst/>
            <a:gdLst>
              <a:gd name="connsiteX0" fmla="*/ 0 w 3506680"/>
              <a:gd name="connsiteY0" fmla="*/ 3684233 h 3684233"/>
              <a:gd name="connsiteX1" fmla="*/ 97654 w 3506680"/>
              <a:gd name="connsiteY1" fmla="*/ 3364637 h 3684233"/>
              <a:gd name="connsiteX2" fmla="*/ 186431 w 3506680"/>
              <a:gd name="connsiteY2" fmla="*/ 3080551 h 3684233"/>
              <a:gd name="connsiteX3" fmla="*/ 284086 w 3506680"/>
              <a:gd name="connsiteY3" fmla="*/ 2849732 h 3684233"/>
              <a:gd name="connsiteX4" fmla="*/ 399495 w 3506680"/>
              <a:gd name="connsiteY4" fmla="*/ 2716567 h 3684233"/>
              <a:gd name="connsiteX5" fmla="*/ 976544 w 3506680"/>
              <a:gd name="connsiteY5" fmla="*/ 2476870 h 3684233"/>
              <a:gd name="connsiteX6" fmla="*/ 1358284 w 3506680"/>
              <a:gd name="connsiteY6" fmla="*/ 2237172 h 3684233"/>
              <a:gd name="connsiteX7" fmla="*/ 1633491 w 3506680"/>
              <a:gd name="connsiteY7" fmla="*/ 2086252 h 3684233"/>
              <a:gd name="connsiteX8" fmla="*/ 1802167 w 3506680"/>
              <a:gd name="connsiteY8" fmla="*/ 2041864 h 3684233"/>
              <a:gd name="connsiteX9" fmla="*/ 1988598 w 3506680"/>
              <a:gd name="connsiteY9" fmla="*/ 2006353 h 3684233"/>
              <a:gd name="connsiteX10" fmla="*/ 2086253 w 3506680"/>
              <a:gd name="connsiteY10" fmla="*/ 1953087 h 3684233"/>
              <a:gd name="connsiteX11" fmla="*/ 2281561 w 3506680"/>
              <a:gd name="connsiteY11" fmla="*/ 1828800 h 3684233"/>
              <a:gd name="connsiteX12" fmla="*/ 2512381 w 3506680"/>
              <a:gd name="connsiteY12" fmla="*/ 1500326 h 3684233"/>
              <a:gd name="connsiteX13" fmla="*/ 2618913 w 3506680"/>
              <a:gd name="connsiteY13" fmla="*/ 1269506 h 3684233"/>
              <a:gd name="connsiteX14" fmla="*/ 2743200 w 3506680"/>
              <a:gd name="connsiteY14" fmla="*/ 1109708 h 3684233"/>
              <a:gd name="connsiteX15" fmla="*/ 2911876 w 3506680"/>
              <a:gd name="connsiteY15" fmla="*/ 1003176 h 3684233"/>
              <a:gd name="connsiteX16" fmla="*/ 3071674 w 3506680"/>
              <a:gd name="connsiteY16" fmla="*/ 896644 h 3684233"/>
              <a:gd name="connsiteX17" fmla="*/ 3213717 w 3506680"/>
              <a:gd name="connsiteY17" fmla="*/ 763479 h 3684233"/>
              <a:gd name="connsiteX18" fmla="*/ 3320249 w 3506680"/>
              <a:gd name="connsiteY18" fmla="*/ 603681 h 3684233"/>
              <a:gd name="connsiteX19" fmla="*/ 3355759 w 3506680"/>
              <a:gd name="connsiteY19" fmla="*/ 417250 h 3684233"/>
              <a:gd name="connsiteX20" fmla="*/ 3417903 w 3506680"/>
              <a:gd name="connsiteY20" fmla="*/ 159798 h 3684233"/>
              <a:gd name="connsiteX21" fmla="*/ 3444536 w 3506680"/>
              <a:gd name="connsiteY21" fmla="*/ 62143 h 3684233"/>
              <a:gd name="connsiteX22" fmla="*/ 3506680 w 3506680"/>
              <a:gd name="connsiteY22" fmla="*/ 0 h 368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06680" h="3684233">
                <a:moveTo>
                  <a:pt x="0" y="3684233"/>
                </a:moveTo>
                <a:cubicBezTo>
                  <a:pt x="33291" y="3574742"/>
                  <a:pt x="66582" y="3465251"/>
                  <a:pt x="97654" y="3364637"/>
                </a:cubicBezTo>
                <a:cubicBezTo>
                  <a:pt x="128726" y="3264023"/>
                  <a:pt x="155359" y="3166368"/>
                  <a:pt x="186431" y="3080551"/>
                </a:cubicBezTo>
                <a:cubicBezTo>
                  <a:pt x="217503" y="2994734"/>
                  <a:pt x="248575" y="2910396"/>
                  <a:pt x="284086" y="2849732"/>
                </a:cubicBezTo>
                <a:cubicBezTo>
                  <a:pt x="319597" y="2789068"/>
                  <a:pt x="284085" y="2778711"/>
                  <a:pt x="399495" y="2716567"/>
                </a:cubicBezTo>
                <a:cubicBezTo>
                  <a:pt x="514905" y="2654423"/>
                  <a:pt x="816746" y="2556769"/>
                  <a:pt x="976544" y="2476870"/>
                </a:cubicBezTo>
                <a:cubicBezTo>
                  <a:pt x="1136342" y="2396971"/>
                  <a:pt x="1248793" y="2302275"/>
                  <a:pt x="1358284" y="2237172"/>
                </a:cubicBezTo>
                <a:cubicBezTo>
                  <a:pt x="1467775" y="2172069"/>
                  <a:pt x="1559511" y="2118803"/>
                  <a:pt x="1633491" y="2086252"/>
                </a:cubicBezTo>
                <a:cubicBezTo>
                  <a:pt x="1707471" y="2053701"/>
                  <a:pt x="1742982" y="2055181"/>
                  <a:pt x="1802167" y="2041864"/>
                </a:cubicBezTo>
                <a:cubicBezTo>
                  <a:pt x="1861352" y="2028547"/>
                  <a:pt x="1941250" y="2021149"/>
                  <a:pt x="1988598" y="2006353"/>
                </a:cubicBezTo>
                <a:cubicBezTo>
                  <a:pt x="2035946" y="1991557"/>
                  <a:pt x="2037426" y="1982679"/>
                  <a:pt x="2086253" y="1953087"/>
                </a:cubicBezTo>
                <a:cubicBezTo>
                  <a:pt x="2135080" y="1923495"/>
                  <a:pt x="2210540" y="1904260"/>
                  <a:pt x="2281561" y="1828800"/>
                </a:cubicBezTo>
                <a:cubicBezTo>
                  <a:pt x="2352582" y="1753340"/>
                  <a:pt x="2456156" y="1593542"/>
                  <a:pt x="2512381" y="1500326"/>
                </a:cubicBezTo>
                <a:cubicBezTo>
                  <a:pt x="2568606" y="1407110"/>
                  <a:pt x="2580443" y="1334609"/>
                  <a:pt x="2618913" y="1269506"/>
                </a:cubicBezTo>
                <a:cubicBezTo>
                  <a:pt x="2657383" y="1204403"/>
                  <a:pt x="2694373" y="1154096"/>
                  <a:pt x="2743200" y="1109708"/>
                </a:cubicBezTo>
                <a:cubicBezTo>
                  <a:pt x="2792027" y="1065320"/>
                  <a:pt x="2857130" y="1038687"/>
                  <a:pt x="2911876" y="1003176"/>
                </a:cubicBezTo>
                <a:cubicBezTo>
                  <a:pt x="2966622" y="967665"/>
                  <a:pt x="3021367" y="936593"/>
                  <a:pt x="3071674" y="896644"/>
                </a:cubicBezTo>
                <a:cubicBezTo>
                  <a:pt x="3121981" y="856695"/>
                  <a:pt x="3172288" y="812306"/>
                  <a:pt x="3213717" y="763479"/>
                </a:cubicBezTo>
                <a:cubicBezTo>
                  <a:pt x="3255146" y="714652"/>
                  <a:pt x="3296575" y="661386"/>
                  <a:pt x="3320249" y="603681"/>
                </a:cubicBezTo>
                <a:cubicBezTo>
                  <a:pt x="3343923" y="545976"/>
                  <a:pt x="3339483" y="491230"/>
                  <a:pt x="3355759" y="417250"/>
                </a:cubicBezTo>
                <a:cubicBezTo>
                  <a:pt x="3372035" y="343269"/>
                  <a:pt x="3403107" y="218982"/>
                  <a:pt x="3417903" y="159798"/>
                </a:cubicBezTo>
                <a:cubicBezTo>
                  <a:pt x="3432699" y="100614"/>
                  <a:pt x="3429740" y="88776"/>
                  <a:pt x="3444536" y="62143"/>
                </a:cubicBezTo>
                <a:cubicBezTo>
                  <a:pt x="3459332" y="35510"/>
                  <a:pt x="3483006" y="17755"/>
                  <a:pt x="3506680" y="0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8" name="手繪多邊形 7"/>
          <p:cNvSpPr/>
          <p:nvPr/>
        </p:nvSpPr>
        <p:spPr>
          <a:xfrm>
            <a:off x="6481607" y="674722"/>
            <a:ext cx="466657" cy="398225"/>
          </a:xfrm>
          <a:custGeom>
            <a:avLst/>
            <a:gdLst>
              <a:gd name="connsiteX0" fmla="*/ 0 w 142043"/>
              <a:gd name="connsiteY0" fmla="*/ 195309 h 195309"/>
              <a:gd name="connsiteX1" fmla="*/ 88777 w 142043"/>
              <a:gd name="connsiteY1" fmla="*/ 35511 h 195309"/>
              <a:gd name="connsiteX2" fmla="*/ 142043 w 142043"/>
              <a:gd name="connsiteY2" fmla="*/ 0 h 19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043" h="195309">
                <a:moveTo>
                  <a:pt x="0" y="195309"/>
                </a:moveTo>
                <a:cubicBezTo>
                  <a:pt x="32551" y="131685"/>
                  <a:pt x="65103" y="68062"/>
                  <a:pt x="88777" y="35511"/>
                </a:cubicBezTo>
                <a:cubicBezTo>
                  <a:pt x="112451" y="2960"/>
                  <a:pt x="127247" y="1480"/>
                  <a:pt x="142043" y="0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120" name="直線單箭頭接點 119"/>
          <p:cNvCxnSpPr/>
          <p:nvPr/>
        </p:nvCxnSpPr>
        <p:spPr>
          <a:xfrm flipH="1">
            <a:off x="3211174" y="4709807"/>
            <a:ext cx="540838" cy="154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單箭頭接點 120"/>
          <p:cNvCxnSpPr/>
          <p:nvPr/>
        </p:nvCxnSpPr>
        <p:spPr>
          <a:xfrm flipH="1">
            <a:off x="3043123" y="4933715"/>
            <a:ext cx="98318" cy="32377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橢圓 14"/>
          <p:cNvSpPr>
            <a:spLocks noChangeArrowheads="1"/>
          </p:cNvSpPr>
          <p:nvPr/>
        </p:nvSpPr>
        <p:spPr bwMode="auto">
          <a:xfrm>
            <a:off x="2978770" y="4634144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4" name="橢圓 14"/>
          <p:cNvSpPr>
            <a:spLocks noChangeArrowheads="1"/>
          </p:cNvSpPr>
          <p:nvPr/>
        </p:nvSpPr>
        <p:spPr bwMode="auto">
          <a:xfrm>
            <a:off x="6072150" y="3616343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5" name="橢圓 14"/>
          <p:cNvSpPr>
            <a:spLocks noChangeArrowheads="1"/>
          </p:cNvSpPr>
          <p:nvPr/>
        </p:nvSpPr>
        <p:spPr bwMode="auto">
          <a:xfrm>
            <a:off x="3755877" y="4380759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142" name="群組 141"/>
          <p:cNvGrpSpPr/>
          <p:nvPr/>
        </p:nvGrpSpPr>
        <p:grpSpPr>
          <a:xfrm>
            <a:off x="4362111" y="2926297"/>
            <a:ext cx="454025" cy="390525"/>
            <a:chOff x="8575675" y="2857500"/>
            <a:chExt cx="454025" cy="390525"/>
          </a:xfrm>
        </p:grpSpPr>
        <p:sp>
          <p:nvSpPr>
            <p:cNvPr id="97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98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99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13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4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5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6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7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8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0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08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09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0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1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2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01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2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3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4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5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7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19" name="Rectangle 27"/>
            <p:cNvSpPr>
              <a:spLocks noChangeAspect="1" noChangeArrowheads="1"/>
            </p:cNvSpPr>
            <p:nvPr/>
          </p:nvSpPr>
          <p:spPr bwMode="auto">
            <a:xfrm>
              <a:off x="8697913" y="2873375"/>
              <a:ext cx="128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800" dirty="0">
                  <a:solidFill>
                    <a:prstClr val="black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145" name="群組 144"/>
          <p:cNvGrpSpPr/>
          <p:nvPr/>
        </p:nvGrpSpPr>
        <p:grpSpPr>
          <a:xfrm>
            <a:off x="4753096" y="3717032"/>
            <a:ext cx="454025" cy="390525"/>
            <a:chOff x="7729538" y="2924175"/>
            <a:chExt cx="454025" cy="390525"/>
          </a:xfrm>
        </p:grpSpPr>
        <p:sp>
          <p:nvSpPr>
            <p:cNvPr id="147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 dirty="0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 dirty="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150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54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78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9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81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82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83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85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55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69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1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3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4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6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58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59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1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3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4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6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8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52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800" dirty="0">
                  <a:solidFill>
                    <a:prstClr val="black"/>
                  </a:solidFill>
                  <a:latin typeface="Arial" charset="0"/>
                </a:rPr>
                <a:t>1</a:t>
              </a:r>
            </a:p>
          </p:txBody>
        </p:sp>
      </p:grpSp>
      <p:sp>
        <p:nvSpPr>
          <p:cNvPr id="138" name="手繪多邊形 137"/>
          <p:cNvSpPr/>
          <p:nvPr/>
        </p:nvSpPr>
        <p:spPr>
          <a:xfrm>
            <a:off x="6072126" y="674722"/>
            <a:ext cx="1452880" cy="2574217"/>
          </a:xfrm>
          <a:custGeom>
            <a:avLst/>
            <a:gdLst>
              <a:gd name="connsiteX0" fmla="*/ 294640 w 1452880"/>
              <a:gd name="connsiteY0" fmla="*/ 0 h 2501900"/>
              <a:gd name="connsiteX1" fmla="*/ 386080 w 1452880"/>
              <a:gd name="connsiteY1" fmla="*/ 502920 h 2501900"/>
              <a:gd name="connsiteX2" fmla="*/ 447040 w 1452880"/>
              <a:gd name="connsiteY2" fmla="*/ 670560 h 2501900"/>
              <a:gd name="connsiteX3" fmla="*/ 416560 w 1452880"/>
              <a:gd name="connsiteY3" fmla="*/ 929640 h 2501900"/>
              <a:gd name="connsiteX4" fmla="*/ 309880 w 1452880"/>
              <a:gd name="connsiteY4" fmla="*/ 1066800 h 2501900"/>
              <a:gd name="connsiteX5" fmla="*/ 187960 w 1452880"/>
              <a:gd name="connsiteY5" fmla="*/ 1203960 h 2501900"/>
              <a:gd name="connsiteX6" fmla="*/ 66040 w 1452880"/>
              <a:gd name="connsiteY6" fmla="*/ 1371600 h 2501900"/>
              <a:gd name="connsiteX7" fmla="*/ 5080 w 1452880"/>
              <a:gd name="connsiteY7" fmla="*/ 1524000 h 2501900"/>
              <a:gd name="connsiteX8" fmla="*/ 35560 w 1452880"/>
              <a:gd name="connsiteY8" fmla="*/ 1813560 h 2501900"/>
              <a:gd name="connsiteX9" fmla="*/ 142240 w 1452880"/>
              <a:gd name="connsiteY9" fmla="*/ 2026920 h 2501900"/>
              <a:gd name="connsiteX10" fmla="*/ 218440 w 1452880"/>
              <a:gd name="connsiteY10" fmla="*/ 2118360 h 2501900"/>
              <a:gd name="connsiteX11" fmla="*/ 431800 w 1452880"/>
              <a:gd name="connsiteY11" fmla="*/ 2225040 h 2501900"/>
              <a:gd name="connsiteX12" fmla="*/ 584200 w 1452880"/>
              <a:gd name="connsiteY12" fmla="*/ 2301240 h 2501900"/>
              <a:gd name="connsiteX13" fmla="*/ 797560 w 1452880"/>
              <a:gd name="connsiteY13" fmla="*/ 2362200 h 2501900"/>
              <a:gd name="connsiteX14" fmla="*/ 980440 w 1452880"/>
              <a:gd name="connsiteY14" fmla="*/ 2377440 h 2501900"/>
              <a:gd name="connsiteX15" fmla="*/ 1178560 w 1452880"/>
              <a:gd name="connsiteY15" fmla="*/ 2301240 h 2501900"/>
              <a:gd name="connsiteX16" fmla="*/ 1239520 w 1452880"/>
              <a:gd name="connsiteY16" fmla="*/ 2316480 h 2501900"/>
              <a:gd name="connsiteX17" fmla="*/ 1300480 w 1452880"/>
              <a:gd name="connsiteY17" fmla="*/ 2453640 h 2501900"/>
              <a:gd name="connsiteX18" fmla="*/ 1330960 w 1452880"/>
              <a:gd name="connsiteY18" fmla="*/ 2484120 h 2501900"/>
              <a:gd name="connsiteX19" fmla="*/ 1361440 w 1452880"/>
              <a:gd name="connsiteY19" fmla="*/ 2499360 h 2501900"/>
              <a:gd name="connsiteX20" fmla="*/ 1452880 w 1452880"/>
              <a:gd name="connsiteY20" fmla="*/ 2499360 h 250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880" h="2501900">
                <a:moveTo>
                  <a:pt x="294640" y="0"/>
                </a:moveTo>
                <a:cubicBezTo>
                  <a:pt x="327660" y="195580"/>
                  <a:pt x="360680" y="391160"/>
                  <a:pt x="386080" y="502920"/>
                </a:cubicBezTo>
                <a:cubicBezTo>
                  <a:pt x="411480" y="614680"/>
                  <a:pt x="441960" y="599440"/>
                  <a:pt x="447040" y="670560"/>
                </a:cubicBezTo>
                <a:cubicBezTo>
                  <a:pt x="452120" y="741680"/>
                  <a:pt x="439420" y="863600"/>
                  <a:pt x="416560" y="929640"/>
                </a:cubicBezTo>
                <a:cubicBezTo>
                  <a:pt x="393700" y="995680"/>
                  <a:pt x="347980" y="1021080"/>
                  <a:pt x="309880" y="1066800"/>
                </a:cubicBezTo>
                <a:cubicBezTo>
                  <a:pt x="271780" y="1112520"/>
                  <a:pt x="228600" y="1153160"/>
                  <a:pt x="187960" y="1203960"/>
                </a:cubicBezTo>
                <a:cubicBezTo>
                  <a:pt x="147320" y="1254760"/>
                  <a:pt x="96520" y="1318260"/>
                  <a:pt x="66040" y="1371600"/>
                </a:cubicBezTo>
                <a:cubicBezTo>
                  <a:pt x="35560" y="1424940"/>
                  <a:pt x="10160" y="1450340"/>
                  <a:pt x="5080" y="1524000"/>
                </a:cubicBezTo>
                <a:cubicBezTo>
                  <a:pt x="0" y="1597660"/>
                  <a:pt x="12700" y="1729740"/>
                  <a:pt x="35560" y="1813560"/>
                </a:cubicBezTo>
                <a:cubicBezTo>
                  <a:pt x="58420" y="1897380"/>
                  <a:pt x="111760" y="1976120"/>
                  <a:pt x="142240" y="2026920"/>
                </a:cubicBezTo>
                <a:cubicBezTo>
                  <a:pt x="172720" y="2077720"/>
                  <a:pt x="170180" y="2085340"/>
                  <a:pt x="218440" y="2118360"/>
                </a:cubicBezTo>
                <a:cubicBezTo>
                  <a:pt x="266700" y="2151380"/>
                  <a:pt x="431800" y="2225040"/>
                  <a:pt x="431800" y="2225040"/>
                </a:cubicBezTo>
                <a:cubicBezTo>
                  <a:pt x="492760" y="2255520"/>
                  <a:pt x="523240" y="2278380"/>
                  <a:pt x="584200" y="2301240"/>
                </a:cubicBezTo>
                <a:cubicBezTo>
                  <a:pt x="645160" y="2324100"/>
                  <a:pt x="731520" y="2349500"/>
                  <a:pt x="797560" y="2362200"/>
                </a:cubicBezTo>
                <a:cubicBezTo>
                  <a:pt x="863600" y="2374900"/>
                  <a:pt x="916940" y="2387600"/>
                  <a:pt x="980440" y="2377440"/>
                </a:cubicBezTo>
                <a:cubicBezTo>
                  <a:pt x="1043940" y="2367280"/>
                  <a:pt x="1135380" y="2311400"/>
                  <a:pt x="1178560" y="2301240"/>
                </a:cubicBezTo>
                <a:cubicBezTo>
                  <a:pt x="1221740" y="2291080"/>
                  <a:pt x="1219200" y="2291080"/>
                  <a:pt x="1239520" y="2316480"/>
                </a:cubicBezTo>
                <a:cubicBezTo>
                  <a:pt x="1259840" y="2341880"/>
                  <a:pt x="1285240" y="2425700"/>
                  <a:pt x="1300480" y="2453640"/>
                </a:cubicBezTo>
                <a:cubicBezTo>
                  <a:pt x="1315720" y="2481580"/>
                  <a:pt x="1320800" y="2476500"/>
                  <a:pt x="1330960" y="2484120"/>
                </a:cubicBezTo>
                <a:cubicBezTo>
                  <a:pt x="1341120" y="2491740"/>
                  <a:pt x="1341120" y="2496820"/>
                  <a:pt x="1361440" y="2499360"/>
                </a:cubicBezTo>
                <a:cubicBezTo>
                  <a:pt x="1381760" y="2501900"/>
                  <a:pt x="1417320" y="2500630"/>
                  <a:pt x="1452880" y="249936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26" name="橢圓 14"/>
          <p:cNvSpPr>
            <a:spLocks noChangeArrowheads="1"/>
          </p:cNvSpPr>
          <p:nvPr/>
        </p:nvSpPr>
        <p:spPr bwMode="auto">
          <a:xfrm>
            <a:off x="6369623" y="1060126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9" name="橢圓 14"/>
          <p:cNvSpPr>
            <a:spLocks noChangeArrowheads="1"/>
          </p:cNvSpPr>
          <p:nvPr/>
        </p:nvSpPr>
        <p:spPr bwMode="auto">
          <a:xfrm>
            <a:off x="6657061" y="2979144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127" name="Group 53"/>
          <p:cNvGrpSpPr>
            <a:grpSpLocks/>
          </p:cNvGrpSpPr>
          <p:nvPr/>
        </p:nvGrpSpPr>
        <p:grpSpPr bwMode="auto">
          <a:xfrm>
            <a:off x="5940152" y="2420888"/>
            <a:ext cx="298450" cy="298450"/>
            <a:chOff x="3100" y="838"/>
            <a:chExt cx="188" cy="188"/>
          </a:xfrm>
        </p:grpSpPr>
        <p:grpSp>
          <p:nvGrpSpPr>
            <p:cNvPr id="128" name="Group 35"/>
            <p:cNvGrpSpPr>
              <a:grpSpLocks noChangeAspect="1"/>
            </p:cNvGrpSpPr>
            <p:nvPr/>
          </p:nvGrpSpPr>
          <p:grpSpPr bwMode="auto">
            <a:xfrm>
              <a:off x="3100" y="838"/>
              <a:ext cx="188" cy="188"/>
              <a:chOff x="2737" y="1969"/>
              <a:chExt cx="239" cy="239"/>
            </a:xfrm>
          </p:grpSpPr>
          <p:sp>
            <p:nvSpPr>
              <p:cNvPr id="130" name="Arc 36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131" name="Arc 37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132" name="Arc 38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133" name="Arc 39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</p:grpSp>
        <p:sp>
          <p:nvSpPr>
            <p:cNvPr id="129" name="Text Box 40"/>
            <p:cNvSpPr txBox="1">
              <a:spLocks noChangeAspect="1" noChangeArrowheads="1"/>
            </p:cNvSpPr>
            <p:nvPr/>
          </p:nvSpPr>
          <p:spPr bwMode="auto">
            <a:xfrm>
              <a:off x="3134" y="849"/>
              <a:ext cx="125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400" b="1" dirty="0" smtClean="0">
                  <a:solidFill>
                    <a:prstClr val="white"/>
                  </a:solidFill>
                  <a:latin typeface="Arial" charset="0"/>
                  <a:ea typeface="標楷體" pitchFamily="65" charset="-120"/>
                </a:rPr>
                <a:t>62</a:t>
              </a:r>
              <a:endParaRPr lang="en-US" altLang="zh-TW" sz="1400" b="1" dirty="0">
                <a:solidFill>
                  <a:prstClr val="white"/>
                </a:solidFill>
                <a:latin typeface="Arial" charset="0"/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43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0"/>
          <a:stretch>
            <a:fillRect/>
          </a:stretch>
        </p:blipFill>
        <p:spPr bwMode="auto">
          <a:xfrm>
            <a:off x="900113" y="566738"/>
            <a:ext cx="61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文字方塊 19"/>
          <p:cNvSpPr txBox="1">
            <a:spLocks noChangeArrowheads="1"/>
          </p:cNvSpPr>
          <p:nvPr/>
        </p:nvSpPr>
        <p:spPr bwMode="auto">
          <a:xfrm>
            <a:off x="5448300" y="1139825"/>
            <a:ext cx="8207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瑪東系統</a:t>
            </a:r>
          </a:p>
        </p:txBody>
      </p:sp>
      <p:sp>
        <p:nvSpPr>
          <p:cNvPr id="15363" name="文字方塊 28"/>
          <p:cNvSpPr txBox="1">
            <a:spLocks noChangeArrowheads="1"/>
          </p:cNvSpPr>
          <p:nvPr/>
        </p:nvSpPr>
        <p:spPr bwMode="auto">
          <a:xfrm>
            <a:off x="2195513" y="4292600"/>
            <a:ext cx="8207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汐止系統</a:t>
            </a:r>
          </a:p>
        </p:txBody>
      </p:sp>
      <p:sp>
        <p:nvSpPr>
          <p:cNvPr id="15364" name="文字方塊 29"/>
          <p:cNvSpPr txBox="1">
            <a:spLocks noChangeArrowheads="1"/>
          </p:cNvSpPr>
          <p:nvPr/>
        </p:nvSpPr>
        <p:spPr bwMode="auto">
          <a:xfrm>
            <a:off x="6804025" y="3300413"/>
            <a:ext cx="8207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大華系統</a:t>
            </a:r>
          </a:p>
        </p:txBody>
      </p:sp>
      <p:sp>
        <p:nvSpPr>
          <p:cNvPr id="123" name="手繪多邊形 122"/>
          <p:cNvSpPr/>
          <p:nvPr/>
        </p:nvSpPr>
        <p:spPr>
          <a:xfrm>
            <a:off x="2871788" y="4683125"/>
            <a:ext cx="171450" cy="554038"/>
          </a:xfrm>
          <a:custGeom>
            <a:avLst/>
            <a:gdLst>
              <a:gd name="connsiteX0" fmla="*/ 241402 w 241402"/>
              <a:gd name="connsiteY0" fmla="*/ 0 h 453543"/>
              <a:gd name="connsiteX1" fmla="*/ 0 w 241402"/>
              <a:gd name="connsiteY1" fmla="*/ 453543 h 45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1402" h="453543">
                <a:moveTo>
                  <a:pt x="241402" y="0"/>
                </a:moveTo>
                <a:lnTo>
                  <a:pt x="0" y="453543"/>
                </a:ln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grpSp>
        <p:nvGrpSpPr>
          <p:cNvPr id="15366" name="群組 148"/>
          <p:cNvGrpSpPr>
            <a:grpSpLocks/>
          </p:cNvGrpSpPr>
          <p:nvPr/>
        </p:nvGrpSpPr>
        <p:grpSpPr bwMode="auto">
          <a:xfrm>
            <a:off x="827088" y="1414463"/>
            <a:ext cx="1382712" cy="830262"/>
            <a:chOff x="635890" y="404995"/>
            <a:chExt cx="1382537" cy="830997"/>
          </a:xfrm>
        </p:grpSpPr>
        <p:sp>
          <p:nvSpPr>
            <p:cNvPr id="15448" name="文字方塊 142"/>
            <p:cNvSpPr txBox="1">
              <a:spLocks noChangeArrowheads="1"/>
            </p:cNvSpPr>
            <p:nvPr/>
          </p:nvSpPr>
          <p:spPr bwMode="auto">
            <a:xfrm>
              <a:off x="635890" y="404995"/>
              <a:ext cx="5437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 b="1">
                  <a:solidFill>
                    <a:prstClr val="black"/>
                  </a:solidFill>
                  <a:latin typeface="Calibri" pitchFamily="34" charset="0"/>
                </a:rPr>
                <a:t>圖例</a:t>
              </a:r>
              <a:endParaRPr kumimoji="0" lang="en-US" altLang="zh-TW" sz="1400" b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5449" name="文字方塊 143"/>
            <p:cNvSpPr txBox="1">
              <a:spLocks noChangeArrowheads="1"/>
            </p:cNvSpPr>
            <p:nvPr/>
          </p:nvSpPr>
          <p:spPr bwMode="auto">
            <a:xfrm>
              <a:off x="1115616" y="712772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道路阻斷</a:t>
              </a:r>
              <a:endParaRPr kumimoji="0" lang="en-US" altLang="zh-TW" sz="1400">
                <a:solidFill>
                  <a:prstClr val="black"/>
                </a:solidFill>
                <a:latin typeface="Calibri" pitchFamily="34" charset="0"/>
              </a:endParaRPr>
            </a:p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改道路線</a:t>
              </a:r>
            </a:p>
          </p:txBody>
        </p:sp>
        <p:cxnSp>
          <p:nvCxnSpPr>
            <p:cNvPr id="146" name="直線接點 145"/>
            <p:cNvCxnSpPr/>
            <p:nvPr/>
          </p:nvCxnSpPr>
          <p:spPr>
            <a:xfrm>
              <a:off x="683509" y="894378"/>
              <a:ext cx="360316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/>
            <p:nvPr/>
          </p:nvCxnSpPr>
          <p:spPr>
            <a:xfrm>
              <a:off x="683509" y="1097758"/>
              <a:ext cx="360316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367" name="直線單箭頭接點 161"/>
          <p:cNvCxnSpPr>
            <a:cxnSpLocks noChangeShapeType="1"/>
          </p:cNvCxnSpPr>
          <p:nvPr/>
        </p:nvCxnSpPr>
        <p:spPr bwMode="auto">
          <a:xfrm flipV="1">
            <a:off x="6607175" y="1296988"/>
            <a:ext cx="84138" cy="4079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5368" name="直線單箭頭接點 164"/>
          <p:cNvCxnSpPr>
            <a:cxnSpLocks noChangeShapeType="1"/>
          </p:cNvCxnSpPr>
          <p:nvPr/>
        </p:nvCxnSpPr>
        <p:spPr bwMode="auto">
          <a:xfrm flipV="1">
            <a:off x="6270625" y="1778000"/>
            <a:ext cx="225425" cy="2619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5369" name="直線單箭頭接點 166"/>
          <p:cNvCxnSpPr>
            <a:cxnSpLocks noChangeShapeType="1"/>
          </p:cNvCxnSpPr>
          <p:nvPr/>
        </p:nvCxnSpPr>
        <p:spPr bwMode="auto">
          <a:xfrm>
            <a:off x="6372225" y="2708275"/>
            <a:ext cx="365125" cy="1841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0" name="直線單箭頭接點 169"/>
          <p:cNvCxnSpPr>
            <a:cxnSpLocks noChangeShapeType="1"/>
          </p:cNvCxnSpPr>
          <p:nvPr/>
        </p:nvCxnSpPr>
        <p:spPr bwMode="auto">
          <a:xfrm flipV="1">
            <a:off x="7019925" y="2776538"/>
            <a:ext cx="398463" cy="825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2" name="直線單箭頭接點 171"/>
          <p:cNvCxnSpPr/>
          <p:nvPr/>
        </p:nvCxnSpPr>
        <p:spPr>
          <a:xfrm flipV="1">
            <a:off x="6084888" y="1268413"/>
            <a:ext cx="207962" cy="388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單箭頭接點 174"/>
          <p:cNvCxnSpPr/>
          <p:nvPr/>
        </p:nvCxnSpPr>
        <p:spPr>
          <a:xfrm flipV="1">
            <a:off x="5635625" y="1763713"/>
            <a:ext cx="312738" cy="255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單箭頭接點 176"/>
          <p:cNvCxnSpPr/>
          <p:nvPr/>
        </p:nvCxnSpPr>
        <p:spPr>
          <a:xfrm flipV="1">
            <a:off x="5194300" y="2205038"/>
            <a:ext cx="312738" cy="4349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單箭頭接點 179"/>
          <p:cNvCxnSpPr/>
          <p:nvPr/>
        </p:nvCxnSpPr>
        <p:spPr>
          <a:xfrm flipV="1">
            <a:off x="2921000" y="3802063"/>
            <a:ext cx="184150" cy="4587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單箭頭接點 183"/>
          <p:cNvCxnSpPr/>
          <p:nvPr/>
        </p:nvCxnSpPr>
        <p:spPr>
          <a:xfrm flipV="1">
            <a:off x="4689475" y="2786063"/>
            <a:ext cx="396875" cy="119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單箭頭接點 187"/>
          <p:cNvCxnSpPr/>
          <p:nvPr/>
        </p:nvCxnSpPr>
        <p:spPr>
          <a:xfrm flipV="1">
            <a:off x="3848100" y="3136900"/>
            <a:ext cx="347663" cy="1984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單箭頭接點 188"/>
          <p:cNvCxnSpPr/>
          <p:nvPr/>
        </p:nvCxnSpPr>
        <p:spPr>
          <a:xfrm flipV="1">
            <a:off x="3276600" y="3429000"/>
            <a:ext cx="409575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8" name="文字方塊 191"/>
          <p:cNvSpPr txBox="1">
            <a:spLocks noChangeArrowheads="1"/>
          </p:cNvSpPr>
          <p:nvPr/>
        </p:nvSpPr>
        <p:spPr bwMode="auto">
          <a:xfrm>
            <a:off x="1360488" y="0"/>
            <a:ext cx="66103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國道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號汐止系統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大華系統道路阻斷改道路線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北上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200" b="1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79" name="文字方塊 189"/>
          <p:cNvSpPr txBox="1">
            <a:spLocks noChangeArrowheads="1"/>
          </p:cNvSpPr>
          <p:nvPr/>
        </p:nvSpPr>
        <p:spPr bwMode="auto">
          <a:xfrm>
            <a:off x="3708400" y="4838700"/>
            <a:ext cx="4095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汐止</a:t>
            </a:r>
          </a:p>
        </p:txBody>
      </p:sp>
      <p:sp>
        <p:nvSpPr>
          <p:cNvPr id="15380" name="文字方塊 192"/>
          <p:cNvSpPr txBox="1">
            <a:spLocks noChangeArrowheads="1"/>
          </p:cNvSpPr>
          <p:nvPr/>
        </p:nvSpPr>
        <p:spPr bwMode="auto">
          <a:xfrm>
            <a:off x="6310313" y="3930650"/>
            <a:ext cx="4095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五堵</a:t>
            </a:r>
          </a:p>
        </p:txBody>
      </p:sp>
      <p:sp>
        <p:nvSpPr>
          <p:cNvPr id="15381" name="手繪多邊形 5"/>
          <p:cNvSpPr>
            <a:spLocks/>
          </p:cNvSpPr>
          <p:nvPr/>
        </p:nvSpPr>
        <p:spPr bwMode="auto">
          <a:xfrm>
            <a:off x="2462213" y="2859088"/>
            <a:ext cx="4879975" cy="1927225"/>
          </a:xfrm>
          <a:custGeom>
            <a:avLst/>
            <a:gdLst>
              <a:gd name="T0" fmla="*/ 5089850 w 4678532"/>
              <a:gd name="T1" fmla="*/ 0 h 1864310"/>
              <a:gd name="T2" fmla="*/ 4761467 w 4678532"/>
              <a:gd name="T3" fmla="*/ 104412 h 1864310"/>
              <a:gd name="T4" fmla="*/ 4442751 w 4678532"/>
              <a:gd name="T5" fmla="*/ 227808 h 1864310"/>
              <a:gd name="T6" fmla="*/ 4268906 w 4678532"/>
              <a:gd name="T7" fmla="*/ 265775 h 1864310"/>
              <a:gd name="T8" fmla="*/ 4124031 w 4678532"/>
              <a:gd name="T9" fmla="*/ 360696 h 1864310"/>
              <a:gd name="T10" fmla="*/ 4085399 w 4678532"/>
              <a:gd name="T11" fmla="*/ 484092 h 1864310"/>
              <a:gd name="T12" fmla="*/ 3979161 w 4678532"/>
              <a:gd name="T13" fmla="*/ 749870 h 1864310"/>
              <a:gd name="T14" fmla="*/ 3940526 w 4678532"/>
              <a:gd name="T15" fmla="*/ 835298 h 1864310"/>
              <a:gd name="T16" fmla="*/ 3834287 w 4678532"/>
              <a:gd name="T17" fmla="*/ 901741 h 1864310"/>
              <a:gd name="T18" fmla="*/ 3216165 w 4678532"/>
              <a:gd name="T19" fmla="*/ 1025137 h 1864310"/>
              <a:gd name="T20" fmla="*/ 3023002 w 4678532"/>
              <a:gd name="T21" fmla="*/ 1034630 h 1864310"/>
              <a:gd name="T22" fmla="*/ 2868473 w 4678532"/>
              <a:gd name="T23" fmla="*/ 1044121 h 1864310"/>
              <a:gd name="T24" fmla="*/ 2723599 w 4678532"/>
              <a:gd name="T25" fmla="*/ 1053614 h 1864310"/>
              <a:gd name="T26" fmla="*/ 2530435 w 4678532"/>
              <a:gd name="T27" fmla="*/ 1091582 h 1864310"/>
              <a:gd name="T28" fmla="*/ 2356589 w 4678532"/>
              <a:gd name="T29" fmla="*/ 1158025 h 1864310"/>
              <a:gd name="T30" fmla="*/ 2105478 w 4678532"/>
              <a:gd name="T31" fmla="*/ 1290915 h 1864310"/>
              <a:gd name="T32" fmla="*/ 1274876 w 4678532"/>
              <a:gd name="T33" fmla="*/ 1727548 h 1864310"/>
              <a:gd name="T34" fmla="*/ 1072055 w 4678532"/>
              <a:gd name="T35" fmla="*/ 1793991 h 1864310"/>
              <a:gd name="T36" fmla="*/ 840259 w 4678532"/>
              <a:gd name="T37" fmla="*/ 1869928 h 1864310"/>
              <a:gd name="T38" fmla="*/ 627780 w 4678532"/>
              <a:gd name="T39" fmla="*/ 1907895 h 1864310"/>
              <a:gd name="T40" fmla="*/ 405643 w 4678532"/>
              <a:gd name="T41" fmla="*/ 1917387 h 1864310"/>
              <a:gd name="T42" fmla="*/ 212480 w 4678532"/>
              <a:gd name="T43" fmla="*/ 1926880 h 1864310"/>
              <a:gd name="T44" fmla="*/ 0 w 4678532"/>
              <a:gd name="T45" fmla="*/ 1993323 h 186431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678532"/>
              <a:gd name="T70" fmla="*/ 0 h 1864310"/>
              <a:gd name="T71" fmla="*/ 4678532 w 4678532"/>
              <a:gd name="T72" fmla="*/ 1864310 h 186431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678532" h="1864310">
                <a:moveTo>
                  <a:pt x="4678532" y="0"/>
                </a:moveTo>
                <a:cubicBezTo>
                  <a:pt x="4577178" y="31071"/>
                  <a:pt x="4475825" y="62143"/>
                  <a:pt x="4376691" y="97654"/>
                </a:cubicBezTo>
                <a:cubicBezTo>
                  <a:pt x="4277557" y="133165"/>
                  <a:pt x="4159188" y="187911"/>
                  <a:pt x="4083728" y="213064"/>
                </a:cubicBezTo>
                <a:cubicBezTo>
                  <a:pt x="4008268" y="238217"/>
                  <a:pt x="3972757" y="227860"/>
                  <a:pt x="3923930" y="248574"/>
                </a:cubicBezTo>
                <a:cubicBezTo>
                  <a:pt x="3875103" y="269289"/>
                  <a:pt x="3818878" y="303320"/>
                  <a:pt x="3790765" y="337351"/>
                </a:cubicBezTo>
                <a:cubicBezTo>
                  <a:pt x="3762652" y="371382"/>
                  <a:pt x="3777448" y="392097"/>
                  <a:pt x="3755254" y="452761"/>
                </a:cubicBezTo>
                <a:cubicBezTo>
                  <a:pt x="3733060" y="513425"/>
                  <a:pt x="3679794" y="646590"/>
                  <a:pt x="3657600" y="701336"/>
                </a:cubicBezTo>
                <a:cubicBezTo>
                  <a:pt x="3635406" y="756082"/>
                  <a:pt x="3644283" y="757561"/>
                  <a:pt x="3622089" y="781235"/>
                </a:cubicBezTo>
                <a:cubicBezTo>
                  <a:pt x="3599895" y="804909"/>
                  <a:pt x="3635406" y="813786"/>
                  <a:pt x="3524435" y="843378"/>
                </a:cubicBezTo>
                <a:cubicBezTo>
                  <a:pt x="3413464" y="872970"/>
                  <a:pt x="3080551" y="938073"/>
                  <a:pt x="2956264" y="958788"/>
                </a:cubicBezTo>
                <a:cubicBezTo>
                  <a:pt x="2831977" y="979503"/>
                  <a:pt x="2778711" y="967666"/>
                  <a:pt x="2778711" y="967666"/>
                </a:cubicBezTo>
                <a:lnTo>
                  <a:pt x="2636668" y="976543"/>
                </a:lnTo>
                <a:cubicBezTo>
                  <a:pt x="2590800" y="979502"/>
                  <a:pt x="2555289" y="978023"/>
                  <a:pt x="2503503" y="985421"/>
                </a:cubicBezTo>
                <a:cubicBezTo>
                  <a:pt x="2451716" y="992819"/>
                  <a:pt x="2382174" y="1004656"/>
                  <a:pt x="2325949" y="1020932"/>
                </a:cubicBezTo>
                <a:cubicBezTo>
                  <a:pt x="2269724" y="1037208"/>
                  <a:pt x="2231254" y="1052003"/>
                  <a:pt x="2166151" y="1083075"/>
                </a:cubicBezTo>
                <a:cubicBezTo>
                  <a:pt x="2101048" y="1114147"/>
                  <a:pt x="1935332" y="1207363"/>
                  <a:pt x="1935332" y="1207363"/>
                </a:cubicBezTo>
                <a:cubicBezTo>
                  <a:pt x="1769616" y="1296140"/>
                  <a:pt x="1330170" y="1537317"/>
                  <a:pt x="1171852" y="1615736"/>
                </a:cubicBezTo>
                <a:cubicBezTo>
                  <a:pt x="1013533" y="1694155"/>
                  <a:pt x="985421" y="1677879"/>
                  <a:pt x="985421" y="1677879"/>
                </a:cubicBezTo>
                <a:cubicBezTo>
                  <a:pt x="918838" y="1700073"/>
                  <a:pt x="840419" y="1731146"/>
                  <a:pt x="772357" y="1748901"/>
                </a:cubicBezTo>
                <a:cubicBezTo>
                  <a:pt x="704295" y="1766656"/>
                  <a:pt x="643631" y="1777013"/>
                  <a:pt x="577049" y="1784411"/>
                </a:cubicBezTo>
                <a:cubicBezTo>
                  <a:pt x="510466" y="1791809"/>
                  <a:pt x="372862" y="1793289"/>
                  <a:pt x="372862" y="1793289"/>
                </a:cubicBezTo>
                <a:cubicBezTo>
                  <a:pt x="309239" y="1796248"/>
                  <a:pt x="257453" y="1790330"/>
                  <a:pt x="195309" y="1802167"/>
                </a:cubicBezTo>
                <a:cubicBezTo>
                  <a:pt x="133165" y="1814004"/>
                  <a:pt x="66582" y="1839157"/>
                  <a:pt x="0" y="1864310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5382" name="手繪多邊形 3"/>
          <p:cNvSpPr>
            <a:spLocks/>
          </p:cNvSpPr>
          <p:nvPr/>
        </p:nvSpPr>
        <p:spPr bwMode="auto">
          <a:xfrm>
            <a:off x="3059113" y="981075"/>
            <a:ext cx="3506787" cy="3684588"/>
          </a:xfrm>
          <a:custGeom>
            <a:avLst/>
            <a:gdLst>
              <a:gd name="T0" fmla="*/ 0 w 3506680"/>
              <a:gd name="T1" fmla="*/ 3684588 h 3684233"/>
              <a:gd name="T2" fmla="*/ 97657 w 3506680"/>
              <a:gd name="T3" fmla="*/ 3364961 h 3684233"/>
              <a:gd name="T4" fmla="*/ 186437 w 3506680"/>
              <a:gd name="T5" fmla="*/ 3080848 h 3684233"/>
              <a:gd name="T6" fmla="*/ 284095 w 3506680"/>
              <a:gd name="T7" fmla="*/ 2850008 h 3684233"/>
              <a:gd name="T8" fmla="*/ 399507 w 3506680"/>
              <a:gd name="T9" fmla="*/ 2716829 h 3684233"/>
              <a:gd name="T10" fmla="*/ 976574 w 3506680"/>
              <a:gd name="T11" fmla="*/ 2477110 h 3684233"/>
              <a:gd name="T12" fmla="*/ 1358326 w 3506680"/>
              <a:gd name="T13" fmla="*/ 2237389 h 3684233"/>
              <a:gd name="T14" fmla="*/ 1633541 w 3506680"/>
              <a:gd name="T15" fmla="*/ 2086455 h 3684233"/>
              <a:gd name="T16" fmla="*/ 1802222 w 3506680"/>
              <a:gd name="T17" fmla="*/ 2042062 h 3684233"/>
              <a:gd name="T18" fmla="*/ 1988659 w 3506680"/>
              <a:gd name="T19" fmla="*/ 2006548 h 3684233"/>
              <a:gd name="T20" fmla="*/ 2086317 w 3506680"/>
              <a:gd name="T21" fmla="*/ 1953277 h 3684233"/>
              <a:gd name="T22" fmla="*/ 2281630 w 3506680"/>
              <a:gd name="T23" fmla="*/ 1828978 h 3684233"/>
              <a:gd name="T24" fmla="*/ 2512457 w 3506680"/>
              <a:gd name="T25" fmla="*/ 1500472 h 3684233"/>
              <a:gd name="T26" fmla="*/ 2618992 w 3506680"/>
              <a:gd name="T27" fmla="*/ 1269630 h 3684233"/>
              <a:gd name="T28" fmla="*/ 2743284 w 3506680"/>
              <a:gd name="T29" fmla="*/ 1109816 h 3684233"/>
              <a:gd name="T30" fmla="*/ 2911965 w 3506680"/>
              <a:gd name="T31" fmla="*/ 1003273 h 3684233"/>
              <a:gd name="T32" fmla="*/ 3071768 w 3506680"/>
              <a:gd name="T33" fmla="*/ 896731 h 3684233"/>
              <a:gd name="T34" fmla="*/ 3213814 w 3506680"/>
              <a:gd name="T35" fmla="*/ 763553 h 3684233"/>
              <a:gd name="T36" fmla="*/ 3320349 w 3506680"/>
              <a:gd name="T37" fmla="*/ 603739 h 3684233"/>
              <a:gd name="T38" fmla="*/ 3355860 w 3506680"/>
              <a:gd name="T39" fmla="*/ 417290 h 3684233"/>
              <a:gd name="T40" fmla="*/ 3418006 w 3506680"/>
              <a:gd name="T41" fmla="*/ 159813 h 3684233"/>
              <a:gd name="T42" fmla="*/ 3444641 w 3506680"/>
              <a:gd name="T43" fmla="*/ 62149 h 3684233"/>
              <a:gd name="T44" fmla="*/ 3506787 w 3506680"/>
              <a:gd name="T45" fmla="*/ 0 h 368423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06680"/>
              <a:gd name="T70" fmla="*/ 0 h 3684233"/>
              <a:gd name="T71" fmla="*/ 3506680 w 3506680"/>
              <a:gd name="T72" fmla="*/ 3684233 h 368423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06680" h="3684233">
                <a:moveTo>
                  <a:pt x="0" y="3684233"/>
                </a:moveTo>
                <a:cubicBezTo>
                  <a:pt x="33291" y="3574742"/>
                  <a:pt x="66582" y="3465251"/>
                  <a:pt x="97654" y="3364637"/>
                </a:cubicBezTo>
                <a:cubicBezTo>
                  <a:pt x="128726" y="3264023"/>
                  <a:pt x="155359" y="3166368"/>
                  <a:pt x="186431" y="3080551"/>
                </a:cubicBezTo>
                <a:cubicBezTo>
                  <a:pt x="217503" y="2994734"/>
                  <a:pt x="248575" y="2910396"/>
                  <a:pt x="284086" y="2849732"/>
                </a:cubicBezTo>
                <a:cubicBezTo>
                  <a:pt x="319597" y="2789068"/>
                  <a:pt x="284085" y="2778711"/>
                  <a:pt x="399495" y="2716567"/>
                </a:cubicBezTo>
                <a:cubicBezTo>
                  <a:pt x="514905" y="2654423"/>
                  <a:pt x="816746" y="2556769"/>
                  <a:pt x="976544" y="2476870"/>
                </a:cubicBezTo>
                <a:cubicBezTo>
                  <a:pt x="1136342" y="2396971"/>
                  <a:pt x="1248793" y="2302275"/>
                  <a:pt x="1358284" y="2237172"/>
                </a:cubicBezTo>
                <a:cubicBezTo>
                  <a:pt x="1467775" y="2172069"/>
                  <a:pt x="1559511" y="2118803"/>
                  <a:pt x="1633491" y="2086252"/>
                </a:cubicBezTo>
                <a:cubicBezTo>
                  <a:pt x="1707471" y="2053701"/>
                  <a:pt x="1742982" y="2055181"/>
                  <a:pt x="1802167" y="2041864"/>
                </a:cubicBezTo>
                <a:cubicBezTo>
                  <a:pt x="1861352" y="2028547"/>
                  <a:pt x="1941250" y="2021149"/>
                  <a:pt x="1988598" y="2006353"/>
                </a:cubicBezTo>
                <a:cubicBezTo>
                  <a:pt x="2035946" y="1991557"/>
                  <a:pt x="2037426" y="1982679"/>
                  <a:pt x="2086253" y="1953087"/>
                </a:cubicBezTo>
                <a:cubicBezTo>
                  <a:pt x="2135080" y="1923495"/>
                  <a:pt x="2210540" y="1904260"/>
                  <a:pt x="2281561" y="1828800"/>
                </a:cubicBezTo>
                <a:cubicBezTo>
                  <a:pt x="2352582" y="1753340"/>
                  <a:pt x="2456156" y="1593542"/>
                  <a:pt x="2512381" y="1500326"/>
                </a:cubicBezTo>
                <a:cubicBezTo>
                  <a:pt x="2568606" y="1407110"/>
                  <a:pt x="2580443" y="1334609"/>
                  <a:pt x="2618913" y="1269506"/>
                </a:cubicBezTo>
                <a:cubicBezTo>
                  <a:pt x="2657383" y="1204403"/>
                  <a:pt x="2694373" y="1154096"/>
                  <a:pt x="2743200" y="1109708"/>
                </a:cubicBezTo>
                <a:cubicBezTo>
                  <a:pt x="2792027" y="1065320"/>
                  <a:pt x="2857130" y="1038687"/>
                  <a:pt x="2911876" y="1003176"/>
                </a:cubicBezTo>
                <a:cubicBezTo>
                  <a:pt x="2966622" y="967665"/>
                  <a:pt x="3021367" y="936593"/>
                  <a:pt x="3071674" y="896644"/>
                </a:cubicBezTo>
                <a:cubicBezTo>
                  <a:pt x="3121981" y="856695"/>
                  <a:pt x="3172288" y="812306"/>
                  <a:pt x="3213717" y="763479"/>
                </a:cubicBezTo>
                <a:cubicBezTo>
                  <a:pt x="3255146" y="714652"/>
                  <a:pt x="3296575" y="661386"/>
                  <a:pt x="3320249" y="603681"/>
                </a:cubicBezTo>
                <a:cubicBezTo>
                  <a:pt x="3343923" y="545976"/>
                  <a:pt x="3339483" y="491230"/>
                  <a:pt x="3355759" y="417250"/>
                </a:cubicBezTo>
                <a:cubicBezTo>
                  <a:pt x="3372035" y="343269"/>
                  <a:pt x="3403107" y="218982"/>
                  <a:pt x="3417903" y="159798"/>
                </a:cubicBezTo>
                <a:cubicBezTo>
                  <a:pt x="3432699" y="100614"/>
                  <a:pt x="3429740" y="88776"/>
                  <a:pt x="3444536" y="62143"/>
                </a:cubicBezTo>
                <a:cubicBezTo>
                  <a:pt x="3459332" y="35510"/>
                  <a:pt x="3483006" y="17755"/>
                  <a:pt x="3506680" y="0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cxnSp>
        <p:nvCxnSpPr>
          <p:cNvPr id="121" name="直線單箭頭接點 120"/>
          <p:cNvCxnSpPr/>
          <p:nvPr/>
        </p:nvCxnSpPr>
        <p:spPr>
          <a:xfrm flipV="1">
            <a:off x="2700338" y="4797425"/>
            <a:ext cx="73025" cy="3587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4" name="橢圓 14"/>
          <p:cNvSpPr>
            <a:spLocks noChangeArrowheads="1"/>
          </p:cNvSpPr>
          <p:nvPr/>
        </p:nvSpPr>
        <p:spPr bwMode="auto">
          <a:xfrm>
            <a:off x="2978150" y="463391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5385" name="橢圓 14"/>
          <p:cNvSpPr>
            <a:spLocks noChangeArrowheads="1"/>
          </p:cNvSpPr>
          <p:nvPr/>
        </p:nvSpPr>
        <p:spPr bwMode="auto">
          <a:xfrm>
            <a:off x="6072188" y="361632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5386" name="橢圓 14"/>
          <p:cNvSpPr>
            <a:spLocks noChangeArrowheads="1"/>
          </p:cNvSpPr>
          <p:nvPr/>
        </p:nvSpPr>
        <p:spPr bwMode="auto">
          <a:xfrm>
            <a:off x="3756025" y="4381500"/>
            <a:ext cx="168275" cy="1778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15387" name="群組 141"/>
          <p:cNvGrpSpPr>
            <a:grpSpLocks/>
          </p:cNvGrpSpPr>
          <p:nvPr/>
        </p:nvGrpSpPr>
        <p:grpSpPr bwMode="auto">
          <a:xfrm>
            <a:off x="4362450" y="2925763"/>
            <a:ext cx="454025" cy="390525"/>
            <a:chOff x="8575675" y="2857500"/>
            <a:chExt cx="454025" cy="390525"/>
          </a:xfrm>
        </p:grpSpPr>
        <p:sp>
          <p:nvSpPr>
            <p:cNvPr id="15425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5426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15428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5442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43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44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45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46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47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429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5437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38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39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40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4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5430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31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32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33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34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35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36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5427" name="Rectangle 27"/>
            <p:cNvSpPr>
              <a:spLocks noChangeAspect="1" noChangeArrowheads="1"/>
            </p:cNvSpPr>
            <p:nvPr/>
          </p:nvSpPr>
          <p:spPr bwMode="auto">
            <a:xfrm>
              <a:off x="8697913" y="2873375"/>
              <a:ext cx="1285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3</a:t>
              </a:r>
            </a:p>
          </p:txBody>
        </p:sp>
      </p:grpSp>
      <p:grpSp>
        <p:nvGrpSpPr>
          <p:cNvPr id="15388" name="群組 144"/>
          <p:cNvGrpSpPr>
            <a:grpSpLocks/>
          </p:cNvGrpSpPr>
          <p:nvPr/>
        </p:nvGrpSpPr>
        <p:grpSpPr bwMode="auto">
          <a:xfrm>
            <a:off x="4905375" y="3652838"/>
            <a:ext cx="403225" cy="392112"/>
            <a:chOff x="7729538" y="2924175"/>
            <a:chExt cx="403225" cy="392113"/>
          </a:xfrm>
        </p:grpSpPr>
        <p:sp>
          <p:nvSpPr>
            <p:cNvPr id="15402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5403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5405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5419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20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21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22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23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24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406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5414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15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16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17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18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5407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08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09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10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11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12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13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5404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37" name="手繪多邊形 36"/>
          <p:cNvSpPr/>
          <p:nvPr/>
        </p:nvSpPr>
        <p:spPr>
          <a:xfrm>
            <a:off x="6572250" y="793750"/>
            <a:ext cx="222250" cy="165100"/>
          </a:xfrm>
          <a:custGeom>
            <a:avLst/>
            <a:gdLst>
              <a:gd name="connsiteX0" fmla="*/ 0 w 222250"/>
              <a:gd name="connsiteY0" fmla="*/ 165100 h 165100"/>
              <a:gd name="connsiteX1" fmla="*/ 222250 w 222250"/>
              <a:gd name="connsiteY1" fmla="*/ 0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2250" h="165100">
                <a:moveTo>
                  <a:pt x="0" y="165100"/>
                </a:moveTo>
                <a:lnTo>
                  <a:pt x="222250" y="0"/>
                </a:ln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92" name="手繪多邊形 91"/>
          <p:cNvSpPr/>
          <p:nvPr/>
        </p:nvSpPr>
        <p:spPr>
          <a:xfrm>
            <a:off x="6011863" y="692150"/>
            <a:ext cx="1452562" cy="2501900"/>
          </a:xfrm>
          <a:custGeom>
            <a:avLst/>
            <a:gdLst>
              <a:gd name="connsiteX0" fmla="*/ 294640 w 1452880"/>
              <a:gd name="connsiteY0" fmla="*/ 0 h 2501900"/>
              <a:gd name="connsiteX1" fmla="*/ 386080 w 1452880"/>
              <a:gd name="connsiteY1" fmla="*/ 502920 h 2501900"/>
              <a:gd name="connsiteX2" fmla="*/ 447040 w 1452880"/>
              <a:gd name="connsiteY2" fmla="*/ 670560 h 2501900"/>
              <a:gd name="connsiteX3" fmla="*/ 416560 w 1452880"/>
              <a:gd name="connsiteY3" fmla="*/ 929640 h 2501900"/>
              <a:gd name="connsiteX4" fmla="*/ 309880 w 1452880"/>
              <a:gd name="connsiteY4" fmla="*/ 1066800 h 2501900"/>
              <a:gd name="connsiteX5" fmla="*/ 187960 w 1452880"/>
              <a:gd name="connsiteY5" fmla="*/ 1203960 h 2501900"/>
              <a:gd name="connsiteX6" fmla="*/ 66040 w 1452880"/>
              <a:gd name="connsiteY6" fmla="*/ 1371600 h 2501900"/>
              <a:gd name="connsiteX7" fmla="*/ 5080 w 1452880"/>
              <a:gd name="connsiteY7" fmla="*/ 1524000 h 2501900"/>
              <a:gd name="connsiteX8" fmla="*/ 35560 w 1452880"/>
              <a:gd name="connsiteY8" fmla="*/ 1813560 h 2501900"/>
              <a:gd name="connsiteX9" fmla="*/ 142240 w 1452880"/>
              <a:gd name="connsiteY9" fmla="*/ 2026920 h 2501900"/>
              <a:gd name="connsiteX10" fmla="*/ 218440 w 1452880"/>
              <a:gd name="connsiteY10" fmla="*/ 2118360 h 2501900"/>
              <a:gd name="connsiteX11" fmla="*/ 431800 w 1452880"/>
              <a:gd name="connsiteY11" fmla="*/ 2225040 h 2501900"/>
              <a:gd name="connsiteX12" fmla="*/ 584200 w 1452880"/>
              <a:gd name="connsiteY12" fmla="*/ 2301240 h 2501900"/>
              <a:gd name="connsiteX13" fmla="*/ 797560 w 1452880"/>
              <a:gd name="connsiteY13" fmla="*/ 2362200 h 2501900"/>
              <a:gd name="connsiteX14" fmla="*/ 980440 w 1452880"/>
              <a:gd name="connsiteY14" fmla="*/ 2377440 h 2501900"/>
              <a:gd name="connsiteX15" fmla="*/ 1178560 w 1452880"/>
              <a:gd name="connsiteY15" fmla="*/ 2301240 h 2501900"/>
              <a:gd name="connsiteX16" fmla="*/ 1239520 w 1452880"/>
              <a:gd name="connsiteY16" fmla="*/ 2316480 h 2501900"/>
              <a:gd name="connsiteX17" fmla="*/ 1300480 w 1452880"/>
              <a:gd name="connsiteY17" fmla="*/ 2453640 h 2501900"/>
              <a:gd name="connsiteX18" fmla="*/ 1330960 w 1452880"/>
              <a:gd name="connsiteY18" fmla="*/ 2484120 h 2501900"/>
              <a:gd name="connsiteX19" fmla="*/ 1361440 w 1452880"/>
              <a:gd name="connsiteY19" fmla="*/ 2499360 h 2501900"/>
              <a:gd name="connsiteX20" fmla="*/ 1452880 w 1452880"/>
              <a:gd name="connsiteY20" fmla="*/ 2499360 h 250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880" h="2501900">
                <a:moveTo>
                  <a:pt x="294640" y="0"/>
                </a:moveTo>
                <a:cubicBezTo>
                  <a:pt x="327660" y="195580"/>
                  <a:pt x="360680" y="391160"/>
                  <a:pt x="386080" y="502920"/>
                </a:cubicBezTo>
                <a:cubicBezTo>
                  <a:pt x="411480" y="614680"/>
                  <a:pt x="441960" y="599440"/>
                  <a:pt x="447040" y="670560"/>
                </a:cubicBezTo>
                <a:cubicBezTo>
                  <a:pt x="452120" y="741680"/>
                  <a:pt x="439420" y="863600"/>
                  <a:pt x="416560" y="929640"/>
                </a:cubicBezTo>
                <a:cubicBezTo>
                  <a:pt x="393700" y="995680"/>
                  <a:pt x="347980" y="1021080"/>
                  <a:pt x="309880" y="1066800"/>
                </a:cubicBezTo>
                <a:cubicBezTo>
                  <a:pt x="271780" y="1112520"/>
                  <a:pt x="228600" y="1153160"/>
                  <a:pt x="187960" y="1203960"/>
                </a:cubicBezTo>
                <a:cubicBezTo>
                  <a:pt x="147320" y="1254760"/>
                  <a:pt x="96520" y="1318260"/>
                  <a:pt x="66040" y="1371600"/>
                </a:cubicBezTo>
                <a:cubicBezTo>
                  <a:pt x="35560" y="1424940"/>
                  <a:pt x="10160" y="1450340"/>
                  <a:pt x="5080" y="1524000"/>
                </a:cubicBezTo>
                <a:cubicBezTo>
                  <a:pt x="0" y="1597660"/>
                  <a:pt x="12700" y="1729740"/>
                  <a:pt x="35560" y="1813560"/>
                </a:cubicBezTo>
                <a:cubicBezTo>
                  <a:pt x="58420" y="1897380"/>
                  <a:pt x="111760" y="1976120"/>
                  <a:pt x="142240" y="2026920"/>
                </a:cubicBezTo>
                <a:cubicBezTo>
                  <a:pt x="172720" y="2077720"/>
                  <a:pt x="170180" y="2085340"/>
                  <a:pt x="218440" y="2118360"/>
                </a:cubicBezTo>
                <a:cubicBezTo>
                  <a:pt x="266700" y="2151380"/>
                  <a:pt x="431800" y="2225040"/>
                  <a:pt x="431800" y="2225040"/>
                </a:cubicBezTo>
                <a:cubicBezTo>
                  <a:pt x="492760" y="2255520"/>
                  <a:pt x="523240" y="2278380"/>
                  <a:pt x="584200" y="2301240"/>
                </a:cubicBezTo>
                <a:cubicBezTo>
                  <a:pt x="645160" y="2324100"/>
                  <a:pt x="731520" y="2349500"/>
                  <a:pt x="797560" y="2362200"/>
                </a:cubicBezTo>
                <a:cubicBezTo>
                  <a:pt x="863600" y="2374900"/>
                  <a:pt x="916940" y="2387600"/>
                  <a:pt x="980440" y="2377440"/>
                </a:cubicBezTo>
                <a:cubicBezTo>
                  <a:pt x="1043940" y="2367280"/>
                  <a:pt x="1135380" y="2311400"/>
                  <a:pt x="1178560" y="2301240"/>
                </a:cubicBezTo>
                <a:cubicBezTo>
                  <a:pt x="1221740" y="2291080"/>
                  <a:pt x="1219200" y="2291080"/>
                  <a:pt x="1239520" y="2316480"/>
                </a:cubicBezTo>
                <a:cubicBezTo>
                  <a:pt x="1259840" y="2341880"/>
                  <a:pt x="1285240" y="2425700"/>
                  <a:pt x="1300480" y="2453640"/>
                </a:cubicBezTo>
                <a:cubicBezTo>
                  <a:pt x="1315720" y="2481580"/>
                  <a:pt x="1320800" y="2476500"/>
                  <a:pt x="1330960" y="2484120"/>
                </a:cubicBezTo>
                <a:cubicBezTo>
                  <a:pt x="1341120" y="2491740"/>
                  <a:pt x="1341120" y="2496820"/>
                  <a:pt x="1361440" y="2499360"/>
                </a:cubicBezTo>
                <a:cubicBezTo>
                  <a:pt x="1381760" y="2501900"/>
                  <a:pt x="1417320" y="2500630"/>
                  <a:pt x="1452880" y="249936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5391" name="橢圓 14"/>
          <p:cNvSpPr>
            <a:spLocks noChangeArrowheads="1"/>
          </p:cNvSpPr>
          <p:nvPr/>
        </p:nvSpPr>
        <p:spPr bwMode="auto">
          <a:xfrm>
            <a:off x="6656388" y="29797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5392" name="橢圓 14"/>
          <p:cNvSpPr>
            <a:spLocks noChangeArrowheads="1"/>
          </p:cNvSpPr>
          <p:nvPr/>
        </p:nvSpPr>
        <p:spPr bwMode="auto">
          <a:xfrm>
            <a:off x="6346825" y="11509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15393" name="Group 53"/>
          <p:cNvGrpSpPr>
            <a:grpSpLocks/>
          </p:cNvGrpSpPr>
          <p:nvPr/>
        </p:nvGrpSpPr>
        <p:grpSpPr bwMode="auto">
          <a:xfrm>
            <a:off x="5940425" y="2427288"/>
            <a:ext cx="298450" cy="298450"/>
            <a:chOff x="3100" y="838"/>
            <a:chExt cx="188" cy="188"/>
          </a:xfrm>
        </p:grpSpPr>
        <p:grpSp>
          <p:nvGrpSpPr>
            <p:cNvPr id="15396" name="Group 35"/>
            <p:cNvGrpSpPr>
              <a:grpSpLocks noChangeAspect="1"/>
            </p:cNvGrpSpPr>
            <p:nvPr/>
          </p:nvGrpSpPr>
          <p:grpSpPr bwMode="auto">
            <a:xfrm>
              <a:off x="3100" y="838"/>
              <a:ext cx="188" cy="188"/>
              <a:chOff x="2737" y="1969"/>
              <a:chExt cx="239" cy="239"/>
            </a:xfrm>
          </p:grpSpPr>
          <p:sp>
            <p:nvSpPr>
              <p:cNvPr id="15398" name="Arc 36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399" name="Arc 37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00" name="Arc 39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01" name="Arc 38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5397" name="Text Box 40"/>
            <p:cNvSpPr txBox="1">
              <a:spLocks noChangeAspect="1" noChangeArrowheads="1"/>
            </p:cNvSpPr>
            <p:nvPr/>
          </p:nvSpPr>
          <p:spPr bwMode="auto">
            <a:xfrm>
              <a:off x="3134" y="849"/>
              <a:ext cx="12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/>
              <a:r>
                <a:rPr lang="en-US" altLang="zh-TW" sz="1400" b="1">
                  <a:solidFill>
                    <a:prstClr val="white"/>
                  </a:solidFill>
                  <a:ea typeface="標楷體" pitchFamily="65" charset="-120"/>
                </a:rPr>
                <a:t>62</a:t>
              </a:r>
            </a:p>
          </p:txBody>
        </p:sp>
      </p:grpSp>
      <p:cxnSp>
        <p:nvCxnSpPr>
          <p:cNvPr id="15394" name="直線單箭頭接點 164"/>
          <p:cNvCxnSpPr>
            <a:cxnSpLocks noChangeShapeType="1"/>
          </p:cNvCxnSpPr>
          <p:nvPr/>
        </p:nvCxnSpPr>
        <p:spPr bwMode="auto">
          <a:xfrm flipV="1">
            <a:off x="6227763" y="2124075"/>
            <a:ext cx="19050" cy="342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5395" name="直線單箭頭接點 166"/>
          <p:cNvCxnSpPr>
            <a:cxnSpLocks noChangeShapeType="1"/>
          </p:cNvCxnSpPr>
          <p:nvPr/>
        </p:nvCxnSpPr>
        <p:spPr bwMode="auto">
          <a:xfrm>
            <a:off x="7524750" y="2924175"/>
            <a:ext cx="365125" cy="1841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0527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0"/>
          <a:stretch>
            <a:fillRect/>
          </a:stretch>
        </p:blipFill>
        <p:spPr bwMode="auto">
          <a:xfrm>
            <a:off x="899592" y="566471"/>
            <a:ext cx="619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文字方塊 19"/>
          <p:cNvSpPr txBox="1">
            <a:spLocks noChangeArrowheads="1"/>
          </p:cNvSpPr>
          <p:nvPr/>
        </p:nvSpPr>
        <p:spPr bwMode="auto">
          <a:xfrm>
            <a:off x="5448978" y="1139649"/>
            <a:ext cx="8207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瑪東</a:t>
            </a: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系統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29" name="文字方塊 28"/>
          <p:cNvSpPr txBox="1">
            <a:spLocks noChangeArrowheads="1"/>
          </p:cNvSpPr>
          <p:nvPr/>
        </p:nvSpPr>
        <p:spPr bwMode="auto">
          <a:xfrm>
            <a:off x="2137053" y="4262899"/>
            <a:ext cx="8207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汐止</a:t>
            </a: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系統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30" name="文字方塊 29"/>
          <p:cNvSpPr txBox="1">
            <a:spLocks noChangeArrowheads="1"/>
          </p:cNvSpPr>
          <p:nvPr/>
        </p:nvSpPr>
        <p:spPr bwMode="auto">
          <a:xfrm>
            <a:off x="6804248" y="3300922"/>
            <a:ext cx="8207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大華</a:t>
            </a: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系統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123" name="手繪多邊形 122"/>
          <p:cNvSpPr/>
          <p:nvPr/>
        </p:nvSpPr>
        <p:spPr>
          <a:xfrm>
            <a:off x="2872459" y="4683198"/>
            <a:ext cx="170664" cy="553237"/>
          </a:xfrm>
          <a:custGeom>
            <a:avLst/>
            <a:gdLst>
              <a:gd name="connsiteX0" fmla="*/ 241402 w 241402"/>
              <a:gd name="connsiteY0" fmla="*/ 0 h 453543"/>
              <a:gd name="connsiteX1" fmla="*/ 0 w 241402"/>
              <a:gd name="connsiteY1" fmla="*/ 453543 h 45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1402" h="453543">
                <a:moveTo>
                  <a:pt x="241402" y="0"/>
                </a:moveTo>
                <a:lnTo>
                  <a:pt x="0" y="453543"/>
                </a:ln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grpSp>
        <p:nvGrpSpPr>
          <p:cNvPr id="149" name="群組 148"/>
          <p:cNvGrpSpPr/>
          <p:nvPr/>
        </p:nvGrpSpPr>
        <p:grpSpPr>
          <a:xfrm>
            <a:off x="827584" y="1413854"/>
            <a:ext cx="1382537" cy="830997"/>
            <a:chOff x="635890" y="404995"/>
            <a:chExt cx="1382537" cy="830997"/>
          </a:xfrm>
        </p:grpSpPr>
        <p:sp>
          <p:nvSpPr>
            <p:cNvPr id="143" name="文字方塊 142"/>
            <p:cNvSpPr txBox="1"/>
            <p:nvPr/>
          </p:nvSpPr>
          <p:spPr>
            <a:xfrm>
              <a:off x="635890" y="404995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b="1" dirty="0" smtClean="0">
                  <a:solidFill>
                    <a:prstClr val="black"/>
                  </a:solidFill>
                  <a:latin typeface="Calibri"/>
                  <a:ea typeface="新細明體"/>
                </a:rPr>
                <a:t>圖例</a:t>
              </a:r>
              <a:endParaRPr kumimoji="0" lang="en-US" altLang="zh-TW" sz="1400" b="1" dirty="0" smtClean="0">
                <a:solidFill>
                  <a:prstClr val="black"/>
                </a:solidFill>
                <a:latin typeface="Calibri"/>
                <a:ea typeface="新細明體"/>
              </a:endParaRPr>
            </a:p>
          </p:txBody>
        </p:sp>
        <p:sp>
          <p:nvSpPr>
            <p:cNvPr id="144" name="文字方塊 143"/>
            <p:cNvSpPr txBox="1"/>
            <p:nvPr/>
          </p:nvSpPr>
          <p:spPr>
            <a:xfrm>
              <a:off x="1115616" y="712772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dirty="0" smtClean="0">
                  <a:solidFill>
                    <a:prstClr val="black"/>
                  </a:solidFill>
                  <a:latin typeface="Calibri"/>
                  <a:ea typeface="新細明體"/>
                </a:rPr>
                <a:t>道路阻斷</a:t>
              </a:r>
              <a:endParaRPr kumimoji="0" lang="en-US" altLang="zh-TW" sz="1400" dirty="0" smtClean="0">
                <a:solidFill>
                  <a:prstClr val="black"/>
                </a:solidFill>
                <a:latin typeface="Calibri"/>
                <a:ea typeface="新細明體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dirty="0">
                  <a:solidFill>
                    <a:prstClr val="black"/>
                  </a:solidFill>
                  <a:latin typeface="Calibri"/>
                  <a:ea typeface="新細明體"/>
                </a:rPr>
                <a:t>改道路線</a:t>
              </a:r>
            </a:p>
          </p:txBody>
        </p:sp>
        <p:cxnSp>
          <p:nvCxnSpPr>
            <p:cNvPr id="146" name="直線接點 145"/>
            <p:cNvCxnSpPr/>
            <p:nvPr/>
          </p:nvCxnSpPr>
          <p:spPr>
            <a:xfrm>
              <a:off x="683568" y="894054"/>
              <a:ext cx="360040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/>
            <p:nvPr/>
          </p:nvCxnSpPr>
          <p:spPr>
            <a:xfrm>
              <a:off x="683568" y="1097529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2" name="直線單箭頭接點 161"/>
          <p:cNvCxnSpPr/>
          <p:nvPr/>
        </p:nvCxnSpPr>
        <p:spPr>
          <a:xfrm flipV="1">
            <a:off x="6600561" y="1186141"/>
            <a:ext cx="8281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單箭頭接點 164"/>
          <p:cNvCxnSpPr/>
          <p:nvPr/>
        </p:nvCxnSpPr>
        <p:spPr>
          <a:xfrm flipV="1">
            <a:off x="6346978" y="1721631"/>
            <a:ext cx="225272" cy="2616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單箭頭接點 166"/>
          <p:cNvCxnSpPr/>
          <p:nvPr/>
        </p:nvCxnSpPr>
        <p:spPr>
          <a:xfrm flipH="1" flipV="1">
            <a:off x="6270196" y="2106388"/>
            <a:ext cx="39648" cy="4469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單箭頭接點 169"/>
          <p:cNvCxnSpPr/>
          <p:nvPr/>
        </p:nvCxnSpPr>
        <p:spPr>
          <a:xfrm flipH="1" flipV="1">
            <a:off x="6367798" y="2636913"/>
            <a:ext cx="299332" cy="2216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單箭頭接點 171"/>
          <p:cNvCxnSpPr/>
          <p:nvPr/>
        </p:nvCxnSpPr>
        <p:spPr>
          <a:xfrm flipV="1">
            <a:off x="6437565" y="3284984"/>
            <a:ext cx="207760" cy="3877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單箭頭接點 174"/>
          <p:cNvCxnSpPr/>
          <p:nvPr/>
        </p:nvCxnSpPr>
        <p:spPr>
          <a:xfrm flipV="1">
            <a:off x="6072150" y="3783787"/>
            <a:ext cx="358853" cy="22534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單箭頭接點 176"/>
          <p:cNvCxnSpPr/>
          <p:nvPr/>
        </p:nvCxnSpPr>
        <p:spPr>
          <a:xfrm flipV="1">
            <a:off x="5400092" y="4015267"/>
            <a:ext cx="504056" cy="1164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單箭頭接點 179"/>
          <p:cNvCxnSpPr/>
          <p:nvPr/>
        </p:nvCxnSpPr>
        <p:spPr>
          <a:xfrm flipV="1">
            <a:off x="3169505" y="4730529"/>
            <a:ext cx="432048" cy="1386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單箭頭接點 183"/>
          <p:cNvCxnSpPr/>
          <p:nvPr/>
        </p:nvCxnSpPr>
        <p:spPr>
          <a:xfrm flipV="1">
            <a:off x="4816420" y="4131739"/>
            <a:ext cx="397254" cy="11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單箭頭接點 187"/>
          <p:cNvCxnSpPr/>
          <p:nvPr/>
        </p:nvCxnSpPr>
        <p:spPr>
          <a:xfrm flipV="1">
            <a:off x="4369340" y="4293096"/>
            <a:ext cx="346676" cy="1986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單箭頭接點 188"/>
          <p:cNvCxnSpPr/>
          <p:nvPr/>
        </p:nvCxnSpPr>
        <p:spPr>
          <a:xfrm flipV="1">
            <a:off x="3801591" y="4581128"/>
            <a:ext cx="410369" cy="15271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文字方塊 191"/>
          <p:cNvSpPr txBox="1"/>
          <p:nvPr/>
        </p:nvSpPr>
        <p:spPr>
          <a:xfrm>
            <a:off x="1361260" y="0"/>
            <a:ext cx="66736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國道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kumimoji="0" lang="zh-TW" altLang="en-US" sz="22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號汐止系統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瑪</a:t>
            </a:r>
            <a:r>
              <a:rPr kumimoji="0" lang="zh-TW" altLang="en-US" sz="22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東系統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道路阻斷改道路線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北上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zh-TW" altLang="en-US" sz="22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0" name="文字方塊 189"/>
          <p:cNvSpPr txBox="1">
            <a:spLocks noChangeArrowheads="1"/>
          </p:cNvSpPr>
          <p:nvPr/>
        </p:nvSpPr>
        <p:spPr bwMode="auto">
          <a:xfrm>
            <a:off x="3707904" y="4838963"/>
            <a:ext cx="4103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汐止</a:t>
            </a:r>
          </a:p>
        </p:txBody>
      </p:sp>
      <p:sp>
        <p:nvSpPr>
          <p:cNvPr id="193" name="文字方塊 192"/>
          <p:cNvSpPr txBox="1">
            <a:spLocks noChangeArrowheads="1"/>
          </p:cNvSpPr>
          <p:nvPr/>
        </p:nvSpPr>
        <p:spPr bwMode="auto">
          <a:xfrm>
            <a:off x="6309844" y="3930367"/>
            <a:ext cx="4103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五堵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6" name="手繪多邊形 5"/>
          <p:cNvSpPr/>
          <p:nvPr/>
        </p:nvSpPr>
        <p:spPr>
          <a:xfrm>
            <a:off x="2462089" y="2858610"/>
            <a:ext cx="4879744" cy="1928250"/>
          </a:xfrm>
          <a:custGeom>
            <a:avLst/>
            <a:gdLst>
              <a:gd name="connsiteX0" fmla="*/ 4678532 w 4678532"/>
              <a:gd name="connsiteY0" fmla="*/ 0 h 1864310"/>
              <a:gd name="connsiteX1" fmla="*/ 4376691 w 4678532"/>
              <a:gd name="connsiteY1" fmla="*/ 97654 h 1864310"/>
              <a:gd name="connsiteX2" fmla="*/ 4083728 w 4678532"/>
              <a:gd name="connsiteY2" fmla="*/ 213064 h 1864310"/>
              <a:gd name="connsiteX3" fmla="*/ 3923930 w 4678532"/>
              <a:gd name="connsiteY3" fmla="*/ 248574 h 1864310"/>
              <a:gd name="connsiteX4" fmla="*/ 3790765 w 4678532"/>
              <a:gd name="connsiteY4" fmla="*/ 337351 h 1864310"/>
              <a:gd name="connsiteX5" fmla="*/ 3755254 w 4678532"/>
              <a:gd name="connsiteY5" fmla="*/ 452761 h 1864310"/>
              <a:gd name="connsiteX6" fmla="*/ 3657600 w 4678532"/>
              <a:gd name="connsiteY6" fmla="*/ 701336 h 1864310"/>
              <a:gd name="connsiteX7" fmla="*/ 3622089 w 4678532"/>
              <a:gd name="connsiteY7" fmla="*/ 781235 h 1864310"/>
              <a:gd name="connsiteX8" fmla="*/ 3524435 w 4678532"/>
              <a:gd name="connsiteY8" fmla="*/ 843378 h 1864310"/>
              <a:gd name="connsiteX9" fmla="*/ 2956264 w 4678532"/>
              <a:gd name="connsiteY9" fmla="*/ 958788 h 1864310"/>
              <a:gd name="connsiteX10" fmla="*/ 2778711 w 4678532"/>
              <a:gd name="connsiteY10" fmla="*/ 967666 h 1864310"/>
              <a:gd name="connsiteX11" fmla="*/ 2636668 w 4678532"/>
              <a:gd name="connsiteY11" fmla="*/ 976543 h 1864310"/>
              <a:gd name="connsiteX12" fmla="*/ 2503503 w 4678532"/>
              <a:gd name="connsiteY12" fmla="*/ 985421 h 1864310"/>
              <a:gd name="connsiteX13" fmla="*/ 2325949 w 4678532"/>
              <a:gd name="connsiteY13" fmla="*/ 1020932 h 1864310"/>
              <a:gd name="connsiteX14" fmla="*/ 2166151 w 4678532"/>
              <a:gd name="connsiteY14" fmla="*/ 1083075 h 1864310"/>
              <a:gd name="connsiteX15" fmla="*/ 1935332 w 4678532"/>
              <a:gd name="connsiteY15" fmla="*/ 1207363 h 1864310"/>
              <a:gd name="connsiteX16" fmla="*/ 1171852 w 4678532"/>
              <a:gd name="connsiteY16" fmla="*/ 1615736 h 1864310"/>
              <a:gd name="connsiteX17" fmla="*/ 985421 w 4678532"/>
              <a:gd name="connsiteY17" fmla="*/ 1677879 h 1864310"/>
              <a:gd name="connsiteX18" fmla="*/ 772357 w 4678532"/>
              <a:gd name="connsiteY18" fmla="*/ 1748901 h 1864310"/>
              <a:gd name="connsiteX19" fmla="*/ 577049 w 4678532"/>
              <a:gd name="connsiteY19" fmla="*/ 1784411 h 1864310"/>
              <a:gd name="connsiteX20" fmla="*/ 372862 w 4678532"/>
              <a:gd name="connsiteY20" fmla="*/ 1793289 h 1864310"/>
              <a:gd name="connsiteX21" fmla="*/ 195309 w 4678532"/>
              <a:gd name="connsiteY21" fmla="*/ 1802167 h 1864310"/>
              <a:gd name="connsiteX22" fmla="*/ 0 w 4678532"/>
              <a:gd name="connsiteY22" fmla="*/ 1864310 h 186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678532" h="1864310">
                <a:moveTo>
                  <a:pt x="4678532" y="0"/>
                </a:moveTo>
                <a:cubicBezTo>
                  <a:pt x="4577178" y="31071"/>
                  <a:pt x="4475825" y="62143"/>
                  <a:pt x="4376691" y="97654"/>
                </a:cubicBezTo>
                <a:cubicBezTo>
                  <a:pt x="4277557" y="133165"/>
                  <a:pt x="4159188" y="187911"/>
                  <a:pt x="4083728" y="213064"/>
                </a:cubicBezTo>
                <a:cubicBezTo>
                  <a:pt x="4008268" y="238217"/>
                  <a:pt x="3972757" y="227860"/>
                  <a:pt x="3923930" y="248574"/>
                </a:cubicBezTo>
                <a:cubicBezTo>
                  <a:pt x="3875103" y="269289"/>
                  <a:pt x="3818878" y="303320"/>
                  <a:pt x="3790765" y="337351"/>
                </a:cubicBezTo>
                <a:cubicBezTo>
                  <a:pt x="3762652" y="371382"/>
                  <a:pt x="3777448" y="392097"/>
                  <a:pt x="3755254" y="452761"/>
                </a:cubicBezTo>
                <a:cubicBezTo>
                  <a:pt x="3733060" y="513425"/>
                  <a:pt x="3679794" y="646590"/>
                  <a:pt x="3657600" y="701336"/>
                </a:cubicBezTo>
                <a:cubicBezTo>
                  <a:pt x="3635406" y="756082"/>
                  <a:pt x="3644283" y="757561"/>
                  <a:pt x="3622089" y="781235"/>
                </a:cubicBezTo>
                <a:cubicBezTo>
                  <a:pt x="3599895" y="804909"/>
                  <a:pt x="3635406" y="813786"/>
                  <a:pt x="3524435" y="843378"/>
                </a:cubicBezTo>
                <a:cubicBezTo>
                  <a:pt x="3413464" y="872970"/>
                  <a:pt x="3080551" y="938073"/>
                  <a:pt x="2956264" y="958788"/>
                </a:cubicBezTo>
                <a:cubicBezTo>
                  <a:pt x="2831977" y="979503"/>
                  <a:pt x="2778711" y="967666"/>
                  <a:pt x="2778711" y="967666"/>
                </a:cubicBezTo>
                <a:lnTo>
                  <a:pt x="2636668" y="976543"/>
                </a:lnTo>
                <a:cubicBezTo>
                  <a:pt x="2590800" y="979502"/>
                  <a:pt x="2555289" y="978023"/>
                  <a:pt x="2503503" y="985421"/>
                </a:cubicBezTo>
                <a:cubicBezTo>
                  <a:pt x="2451716" y="992819"/>
                  <a:pt x="2382174" y="1004656"/>
                  <a:pt x="2325949" y="1020932"/>
                </a:cubicBezTo>
                <a:cubicBezTo>
                  <a:pt x="2269724" y="1037208"/>
                  <a:pt x="2231254" y="1052003"/>
                  <a:pt x="2166151" y="1083075"/>
                </a:cubicBezTo>
                <a:cubicBezTo>
                  <a:pt x="2101048" y="1114147"/>
                  <a:pt x="1935332" y="1207363"/>
                  <a:pt x="1935332" y="1207363"/>
                </a:cubicBezTo>
                <a:cubicBezTo>
                  <a:pt x="1769616" y="1296140"/>
                  <a:pt x="1330170" y="1537317"/>
                  <a:pt x="1171852" y="1615736"/>
                </a:cubicBezTo>
                <a:cubicBezTo>
                  <a:pt x="1013533" y="1694155"/>
                  <a:pt x="985421" y="1677879"/>
                  <a:pt x="985421" y="1677879"/>
                </a:cubicBezTo>
                <a:cubicBezTo>
                  <a:pt x="918838" y="1700073"/>
                  <a:pt x="840419" y="1731146"/>
                  <a:pt x="772357" y="1748901"/>
                </a:cubicBezTo>
                <a:cubicBezTo>
                  <a:pt x="704295" y="1766656"/>
                  <a:pt x="643631" y="1777013"/>
                  <a:pt x="577049" y="1784411"/>
                </a:cubicBezTo>
                <a:cubicBezTo>
                  <a:pt x="510466" y="1791809"/>
                  <a:pt x="372862" y="1793289"/>
                  <a:pt x="372862" y="1793289"/>
                </a:cubicBezTo>
                <a:cubicBezTo>
                  <a:pt x="309239" y="1796248"/>
                  <a:pt x="257453" y="1790330"/>
                  <a:pt x="195309" y="1802167"/>
                </a:cubicBezTo>
                <a:cubicBezTo>
                  <a:pt x="133165" y="1814004"/>
                  <a:pt x="66582" y="1839157"/>
                  <a:pt x="0" y="1864310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" name="手繪多邊形 3"/>
          <p:cNvSpPr/>
          <p:nvPr/>
        </p:nvSpPr>
        <p:spPr>
          <a:xfrm>
            <a:off x="3062796" y="949911"/>
            <a:ext cx="3506680" cy="3684233"/>
          </a:xfrm>
          <a:custGeom>
            <a:avLst/>
            <a:gdLst>
              <a:gd name="connsiteX0" fmla="*/ 0 w 3506680"/>
              <a:gd name="connsiteY0" fmla="*/ 3684233 h 3684233"/>
              <a:gd name="connsiteX1" fmla="*/ 97654 w 3506680"/>
              <a:gd name="connsiteY1" fmla="*/ 3364637 h 3684233"/>
              <a:gd name="connsiteX2" fmla="*/ 186431 w 3506680"/>
              <a:gd name="connsiteY2" fmla="*/ 3080551 h 3684233"/>
              <a:gd name="connsiteX3" fmla="*/ 284086 w 3506680"/>
              <a:gd name="connsiteY3" fmla="*/ 2849732 h 3684233"/>
              <a:gd name="connsiteX4" fmla="*/ 399495 w 3506680"/>
              <a:gd name="connsiteY4" fmla="*/ 2716567 h 3684233"/>
              <a:gd name="connsiteX5" fmla="*/ 976544 w 3506680"/>
              <a:gd name="connsiteY5" fmla="*/ 2476870 h 3684233"/>
              <a:gd name="connsiteX6" fmla="*/ 1358284 w 3506680"/>
              <a:gd name="connsiteY6" fmla="*/ 2237172 h 3684233"/>
              <a:gd name="connsiteX7" fmla="*/ 1633491 w 3506680"/>
              <a:gd name="connsiteY7" fmla="*/ 2086252 h 3684233"/>
              <a:gd name="connsiteX8" fmla="*/ 1802167 w 3506680"/>
              <a:gd name="connsiteY8" fmla="*/ 2041864 h 3684233"/>
              <a:gd name="connsiteX9" fmla="*/ 1988598 w 3506680"/>
              <a:gd name="connsiteY9" fmla="*/ 2006353 h 3684233"/>
              <a:gd name="connsiteX10" fmla="*/ 2086253 w 3506680"/>
              <a:gd name="connsiteY10" fmla="*/ 1953087 h 3684233"/>
              <a:gd name="connsiteX11" fmla="*/ 2281561 w 3506680"/>
              <a:gd name="connsiteY11" fmla="*/ 1828800 h 3684233"/>
              <a:gd name="connsiteX12" fmla="*/ 2512381 w 3506680"/>
              <a:gd name="connsiteY12" fmla="*/ 1500326 h 3684233"/>
              <a:gd name="connsiteX13" fmla="*/ 2618913 w 3506680"/>
              <a:gd name="connsiteY13" fmla="*/ 1269506 h 3684233"/>
              <a:gd name="connsiteX14" fmla="*/ 2743200 w 3506680"/>
              <a:gd name="connsiteY14" fmla="*/ 1109708 h 3684233"/>
              <a:gd name="connsiteX15" fmla="*/ 2911876 w 3506680"/>
              <a:gd name="connsiteY15" fmla="*/ 1003176 h 3684233"/>
              <a:gd name="connsiteX16" fmla="*/ 3071674 w 3506680"/>
              <a:gd name="connsiteY16" fmla="*/ 896644 h 3684233"/>
              <a:gd name="connsiteX17" fmla="*/ 3213717 w 3506680"/>
              <a:gd name="connsiteY17" fmla="*/ 763479 h 3684233"/>
              <a:gd name="connsiteX18" fmla="*/ 3320249 w 3506680"/>
              <a:gd name="connsiteY18" fmla="*/ 603681 h 3684233"/>
              <a:gd name="connsiteX19" fmla="*/ 3355759 w 3506680"/>
              <a:gd name="connsiteY19" fmla="*/ 417250 h 3684233"/>
              <a:gd name="connsiteX20" fmla="*/ 3417903 w 3506680"/>
              <a:gd name="connsiteY20" fmla="*/ 159798 h 3684233"/>
              <a:gd name="connsiteX21" fmla="*/ 3444536 w 3506680"/>
              <a:gd name="connsiteY21" fmla="*/ 62143 h 3684233"/>
              <a:gd name="connsiteX22" fmla="*/ 3506680 w 3506680"/>
              <a:gd name="connsiteY22" fmla="*/ 0 h 368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06680" h="3684233">
                <a:moveTo>
                  <a:pt x="0" y="3684233"/>
                </a:moveTo>
                <a:cubicBezTo>
                  <a:pt x="33291" y="3574742"/>
                  <a:pt x="66582" y="3465251"/>
                  <a:pt x="97654" y="3364637"/>
                </a:cubicBezTo>
                <a:cubicBezTo>
                  <a:pt x="128726" y="3264023"/>
                  <a:pt x="155359" y="3166368"/>
                  <a:pt x="186431" y="3080551"/>
                </a:cubicBezTo>
                <a:cubicBezTo>
                  <a:pt x="217503" y="2994734"/>
                  <a:pt x="248575" y="2910396"/>
                  <a:pt x="284086" y="2849732"/>
                </a:cubicBezTo>
                <a:cubicBezTo>
                  <a:pt x="319597" y="2789068"/>
                  <a:pt x="284085" y="2778711"/>
                  <a:pt x="399495" y="2716567"/>
                </a:cubicBezTo>
                <a:cubicBezTo>
                  <a:pt x="514905" y="2654423"/>
                  <a:pt x="816746" y="2556769"/>
                  <a:pt x="976544" y="2476870"/>
                </a:cubicBezTo>
                <a:cubicBezTo>
                  <a:pt x="1136342" y="2396971"/>
                  <a:pt x="1248793" y="2302275"/>
                  <a:pt x="1358284" y="2237172"/>
                </a:cubicBezTo>
                <a:cubicBezTo>
                  <a:pt x="1467775" y="2172069"/>
                  <a:pt x="1559511" y="2118803"/>
                  <a:pt x="1633491" y="2086252"/>
                </a:cubicBezTo>
                <a:cubicBezTo>
                  <a:pt x="1707471" y="2053701"/>
                  <a:pt x="1742982" y="2055181"/>
                  <a:pt x="1802167" y="2041864"/>
                </a:cubicBezTo>
                <a:cubicBezTo>
                  <a:pt x="1861352" y="2028547"/>
                  <a:pt x="1941250" y="2021149"/>
                  <a:pt x="1988598" y="2006353"/>
                </a:cubicBezTo>
                <a:cubicBezTo>
                  <a:pt x="2035946" y="1991557"/>
                  <a:pt x="2037426" y="1982679"/>
                  <a:pt x="2086253" y="1953087"/>
                </a:cubicBezTo>
                <a:cubicBezTo>
                  <a:pt x="2135080" y="1923495"/>
                  <a:pt x="2210540" y="1904260"/>
                  <a:pt x="2281561" y="1828800"/>
                </a:cubicBezTo>
                <a:cubicBezTo>
                  <a:pt x="2352582" y="1753340"/>
                  <a:pt x="2456156" y="1593542"/>
                  <a:pt x="2512381" y="1500326"/>
                </a:cubicBezTo>
                <a:cubicBezTo>
                  <a:pt x="2568606" y="1407110"/>
                  <a:pt x="2580443" y="1334609"/>
                  <a:pt x="2618913" y="1269506"/>
                </a:cubicBezTo>
                <a:cubicBezTo>
                  <a:pt x="2657383" y="1204403"/>
                  <a:pt x="2694373" y="1154096"/>
                  <a:pt x="2743200" y="1109708"/>
                </a:cubicBezTo>
                <a:cubicBezTo>
                  <a:pt x="2792027" y="1065320"/>
                  <a:pt x="2857130" y="1038687"/>
                  <a:pt x="2911876" y="1003176"/>
                </a:cubicBezTo>
                <a:cubicBezTo>
                  <a:pt x="2966622" y="967665"/>
                  <a:pt x="3021367" y="936593"/>
                  <a:pt x="3071674" y="896644"/>
                </a:cubicBezTo>
                <a:cubicBezTo>
                  <a:pt x="3121981" y="856695"/>
                  <a:pt x="3172288" y="812306"/>
                  <a:pt x="3213717" y="763479"/>
                </a:cubicBezTo>
                <a:cubicBezTo>
                  <a:pt x="3255146" y="714652"/>
                  <a:pt x="3296575" y="661386"/>
                  <a:pt x="3320249" y="603681"/>
                </a:cubicBezTo>
                <a:cubicBezTo>
                  <a:pt x="3343923" y="545976"/>
                  <a:pt x="3339483" y="491230"/>
                  <a:pt x="3355759" y="417250"/>
                </a:cubicBezTo>
                <a:cubicBezTo>
                  <a:pt x="3372035" y="343269"/>
                  <a:pt x="3403107" y="218982"/>
                  <a:pt x="3417903" y="159798"/>
                </a:cubicBezTo>
                <a:cubicBezTo>
                  <a:pt x="3432699" y="100614"/>
                  <a:pt x="3429740" y="88776"/>
                  <a:pt x="3444536" y="62143"/>
                </a:cubicBezTo>
                <a:cubicBezTo>
                  <a:pt x="3459332" y="35510"/>
                  <a:pt x="3483006" y="17755"/>
                  <a:pt x="3506680" y="0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121" name="直線單箭頭接點 120"/>
          <p:cNvCxnSpPr/>
          <p:nvPr/>
        </p:nvCxnSpPr>
        <p:spPr>
          <a:xfrm flipV="1">
            <a:off x="3043123" y="4962073"/>
            <a:ext cx="126382" cy="3196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橢圓 14"/>
          <p:cNvSpPr>
            <a:spLocks noChangeArrowheads="1"/>
          </p:cNvSpPr>
          <p:nvPr/>
        </p:nvSpPr>
        <p:spPr bwMode="auto">
          <a:xfrm>
            <a:off x="2978770" y="4634144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4" name="橢圓 14"/>
          <p:cNvSpPr>
            <a:spLocks noChangeArrowheads="1"/>
          </p:cNvSpPr>
          <p:nvPr/>
        </p:nvSpPr>
        <p:spPr bwMode="auto">
          <a:xfrm>
            <a:off x="6072150" y="3616343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5" name="橢圓 14"/>
          <p:cNvSpPr>
            <a:spLocks noChangeArrowheads="1"/>
          </p:cNvSpPr>
          <p:nvPr/>
        </p:nvSpPr>
        <p:spPr bwMode="auto">
          <a:xfrm>
            <a:off x="3755877" y="4380759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142" name="群組 141"/>
          <p:cNvGrpSpPr/>
          <p:nvPr/>
        </p:nvGrpSpPr>
        <p:grpSpPr>
          <a:xfrm>
            <a:off x="4362111" y="2926297"/>
            <a:ext cx="454025" cy="390525"/>
            <a:chOff x="8575675" y="2857500"/>
            <a:chExt cx="454025" cy="390525"/>
          </a:xfrm>
        </p:grpSpPr>
        <p:sp>
          <p:nvSpPr>
            <p:cNvPr id="97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98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99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13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4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5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6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7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8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0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08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09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0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1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2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01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2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3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4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5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7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19" name="Rectangle 27"/>
            <p:cNvSpPr>
              <a:spLocks noChangeAspect="1" noChangeArrowheads="1"/>
            </p:cNvSpPr>
            <p:nvPr/>
          </p:nvSpPr>
          <p:spPr bwMode="auto">
            <a:xfrm>
              <a:off x="8697913" y="2873375"/>
              <a:ext cx="128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800" dirty="0">
                  <a:solidFill>
                    <a:prstClr val="black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145" name="群組 144"/>
          <p:cNvGrpSpPr/>
          <p:nvPr/>
        </p:nvGrpSpPr>
        <p:grpSpPr>
          <a:xfrm>
            <a:off x="4753096" y="3717032"/>
            <a:ext cx="454025" cy="390525"/>
            <a:chOff x="7729538" y="2924175"/>
            <a:chExt cx="454025" cy="390525"/>
          </a:xfrm>
        </p:grpSpPr>
        <p:sp>
          <p:nvSpPr>
            <p:cNvPr id="147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 dirty="0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 dirty="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150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54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78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9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81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82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83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85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55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69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1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3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4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6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58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59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1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3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4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6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8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52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800" dirty="0">
                  <a:solidFill>
                    <a:prstClr val="black"/>
                  </a:solidFill>
                  <a:latin typeface="Arial" charset="0"/>
                </a:rPr>
                <a:t>1</a:t>
              </a:r>
            </a:p>
          </p:txBody>
        </p:sp>
      </p:grpSp>
      <p:sp>
        <p:nvSpPr>
          <p:cNvPr id="37" name="手繪多邊形 36"/>
          <p:cNvSpPr/>
          <p:nvPr/>
        </p:nvSpPr>
        <p:spPr>
          <a:xfrm>
            <a:off x="6444208" y="764704"/>
            <a:ext cx="276005" cy="324951"/>
          </a:xfrm>
          <a:custGeom>
            <a:avLst/>
            <a:gdLst>
              <a:gd name="connsiteX0" fmla="*/ 0 w 222250"/>
              <a:gd name="connsiteY0" fmla="*/ 165100 h 165100"/>
              <a:gd name="connsiteX1" fmla="*/ 222250 w 222250"/>
              <a:gd name="connsiteY1" fmla="*/ 0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2250" h="165100">
                <a:moveTo>
                  <a:pt x="0" y="165100"/>
                </a:moveTo>
                <a:lnTo>
                  <a:pt x="222250" y="0"/>
                </a:ln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92" name="手繪多邊形 91"/>
          <p:cNvSpPr/>
          <p:nvPr/>
        </p:nvSpPr>
        <p:spPr>
          <a:xfrm>
            <a:off x="6012160" y="692696"/>
            <a:ext cx="1452880" cy="2501900"/>
          </a:xfrm>
          <a:custGeom>
            <a:avLst/>
            <a:gdLst>
              <a:gd name="connsiteX0" fmla="*/ 294640 w 1452880"/>
              <a:gd name="connsiteY0" fmla="*/ 0 h 2501900"/>
              <a:gd name="connsiteX1" fmla="*/ 386080 w 1452880"/>
              <a:gd name="connsiteY1" fmla="*/ 502920 h 2501900"/>
              <a:gd name="connsiteX2" fmla="*/ 447040 w 1452880"/>
              <a:gd name="connsiteY2" fmla="*/ 670560 h 2501900"/>
              <a:gd name="connsiteX3" fmla="*/ 416560 w 1452880"/>
              <a:gd name="connsiteY3" fmla="*/ 929640 h 2501900"/>
              <a:gd name="connsiteX4" fmla="*/ 309880 w 1452880"/>
              <a:gd name="connsiteY4" fmla="*/ 1066800 h 2501900"/>
              <a:gd name="connsiteX5" fmla="*/ 187960 w 1452880"/>
              <a:gd name="connsiteY5" fmla="*/ 1203960 h 2501900"/>
              <a:gd name="connsiteX6" fmla="*/ 66040 w 1452880"/>
              <a:gd name="connsiteY6" fmla="*/ 1371600 h 2501900"/>
              <a:gd name="connsiteX7" fmla="*/ 5080 w 1452880"/>
              <a:gd name="connsiteY7" fmla="*/ 1524000 h 2501900"/>
              <a:gd name="connsiteX8" fmla="*/ 35560 w 1452880"/>
              <a:gd name="connsiteY8" fmla="*/ 1813560 h 2501900"/>
              <a:gd name="connsiteX9" fmla="*/ 142240 w 1452880"/>
              <a:gd name="connsiteY9" fmla="*/ 2026920 h 2501900"/>
              <a:gd name="connsiteX10" fmla="*/ 218440 w 1452880"/>
              <a:gd name="connsiteY10" fmla="*/ 2118360 h 2501900"/>
              <a:gd name="connsiteX11" fmla="*/ 431800 w 1452880"/>
              <a:gd name="connsiteY11" fmla="*/ 2225040 h 2501900"/>
              <a:gd name="connsiteX12" fmla="*/ 584200 w 1452880"/>
              <a:gd name="connsiteY12" fmla="*/ 2301240 h 2501900"/>
              <a:gd name="connsiteX13" fmla="*/ 797560 w 1452880"/>
              <a:gd name="connsiteY13" fmla="*/ 2362200 h 2501900"/>
              <a:gd name="connsiteX14" fmla="*/ 980440 w 1452880"/>
              <a:gd name="connsiteY14" fmla="*/ 2377440 h 2501900"/>
              <a:gd name="connsiteX15" fmla="*/ 1178560 w 1452880"/>
              <a:gd name="connsiteY15" fmla="*/ 2301240 h 2501900"/>
              <a:gd name="connsiteX16" fmla="*/ 1239520 w 1452880"/>
              <a:gd name="connsiteY16" fmla="*/ 2316480 h 2501900"/>
              <a:gd name="connsiteX17" fmla="*/ 1300480 w 1452880"/>
              <a:gd name="connsiteY17" fmla="*/ 2453640 h 2501900"/>
              <a:gd name="connsiteX18" fmla="*/ 1330960 w 1452880"/>
              <a:gd name="connsiteY18" fmla="*/ 2484120 h 2501900"/>
              <a:gd name="connsiteX19" fmla="*/ 1361440 w 1452880"/>
              <a:gd name="connsiteY19" fmla="*/ 2499360 h 2501900"/>
              <a:gd name="connsiteX20" fmla="*/ 1452880 w 1452880"/>
              <a:gd name="connsiteY20" fmla="*/ 2499360 h 250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880" h="2501900">
                <a:moveTo>
                  <a:pt x="294640" y="0"/>
                </a:moveTo>
                <a:cubicBezTo>
                  <a:pt x="327660" y="195580"/>
                  <a:pt x="360680" y="391160"/>
                  <a:pt x="386080" y="502920"/>
                </a:cubicBezTo>
                <a:cubicBezTo>
                  <a:pt x="411480" y="614680"/>
                  <a:pt x="441960" y="599440"/>
                  <a:pt x="447040" y="670560"/>
                </a:cubicBezTo>
                <a:cubicBezTo>
                  <a:pt x="452120" y="741680"/>
                  <a:pt x="439420" y="863600"/>
                  <a:pt x="416560" y="929640"/>
                </a:cubicBezTo>
                <a:cubicBezTo>
                  <a:pt x="393700" y="995680"/>
                  <a:pt x="347980" y="1021080"/>
                  <a:pt x="309880" y="1066800"/>
                </a:cubicBezTo>
                <a:cubicBezTo>
                  <a:pt x="271780" y="1112520"/>
                  <a:pt x="228600" y="1153160"/>
                  <a:pt x="187960" y="1203960"/>
                </a:cubicBezTo>
                <a:cubicBezTo>
                  <a:pt x="147320" y="1254760"/>
                  <a:pt x="96520" y="1318260"/>
                  <a:pt x="66040" y="1371600"/>
                </a:cubicBezTo>
                <a:cubicBezTo>
                  <a:pt x="35560" y="1424940"/>
                  <a:pt x="10160" y="1450340"/>
                  <a:pt x="5080" y="1524000"/>
                </a:cubicBezTo>
                <a:cubicBezTo>
                  <a:pt x="0" y="1597660"/>
                  <a:pt x="12700" y="1729740"/>
                  <a:pt x="35560" y="1813560"/>
                </a:cubicBezTo>
                <a:cubicBezTo>
                  <a:pt x="58420" y="1897380"/>
                  <a:pt x="111760" y="1976120"/>
                  <a:pt x="142240" y="2026920"/>
                </a:cubicBezTo>
                <a:cubicBezTo>
                  <a:pt x="172720" y="2077720"/>
                  <a:pt x="170180" y="2085340"/>
                  <a:pt x="218440" y="2118360"/>
                </a:cubicBezTo>
                <a:cubicBezTo>
                  <a:pt x="266700" y="2151380"/>
                  <a:pt x="431800" y="2225040"/>
                  <a:pt x="431800" y="2225040"/>
                </a:cubicBezTo>
                <a:cubicBezTo>
                  <a:pt x="492760" y="2255520"/>
                  <a:pt x="523240" y="2278380"/>
                  <a:pt x="584200" y="2301240"/>
                </a:cubicBezTo>
                <a:cubicBezTo>
                  <a:pt x="645160" y="2324100"/>
                  <a:pt x="731520" y="2349500"/>
                  <a:pt x="797560" y="2362200"/>
                </a:cubicBezTo>
                <a:cubicBezTo>
                  <a:pt x="863600" y="2374900"/>
                  <a:pt x="916940" y="2387600"/>
                  <a:pt x="980440" y="2377440"/>
                </a:cubicBezTo>
                <a:cubicBezTo>
                  <a:pt x="1043940" y="2367280"/>
                  <a:pt x="1135380" y="2311400"/>
                  <a:pt x="1178560" y="2301240"/>
                </a:cubicBezTo>
                <a:cubicBezTo>
                  <a:pt x="1221740" y="2291080"/>
                  <a:pt x="1219200" y="2291080"/>
                  <a:pt x="1239520" y="2316480"/>
                </a:cubicBezTo>
                <a:cubicBezTo>
                  <a:pt x="1259840" y="2341880"/>
                  <a:pt x="1285240" y="2425700"/>
                  <a:pt x="1300480" y="2453640"/>
                </a:cubicBezTo>
                <a:cubicBezTo>
                  <a:pt x="1315720" y="2481580"/>
                  <a:pt x="1320800" y="2476500"/>
                  <a:pt x="1330960" y="2484120"/>
                </a:cubicBezTo>
                <a:cubicBezTo>
                  <a:pt x="1341120" y="2491740"/>
                  <a:pt x="1341120" y="2496820"/>
                  <a:pt x="1361440" y="2499360"/>
                </a:cubicBezTo>
                <a:cubicBezTo>
                  <a:pt x="1381760" y="2501900"/>
                  <a:pt x="1417320" y="2500630"/>
                  <a:pt x="1452880" y="249936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9" name="橢圓 14"/>
          <p:cNvSpPr>
            <a:spLocks noChangeArrowheads="1"/>
          </p:cNvSpPr>
          <p:nvPr/>
        </p:nvSpPr>
        <p:spPr bwMode="auto">
          <a:xfrm>
            <a:off x="6657061" y="2979144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6" name="橢圓 14"/>
          <p:cNvSpPr>
            <a:spLocks noChangeArrowheads="1"/>
          </p:cNvSpPr>
          <p:nvPr/>
        </p:nvSpPr>
        <p:spPr bwMode="auto">
          <a:xfrm>
            <a:off x="6346978" y="1052736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127" name="Group 53"/>
          <p:cNvGrpSpPr>
            <a:grpSpLocks/>
          </p:cNvGrpSpPr>
          <p:nvPr/>
        </p:nvGrpSpPr>
        <p:grpSpPr bwMode="auto">
          <a:xfrm>
            <a:off x="5940152" y="2427935"/>
            <a:ext cx="298450" cy="298450"/>
            <a:chOff x="3100" y="838"/>
            <a:chExt cx="188" cy="188"/>
          </a:xfrm>
        </p:grpSpPr>
        <p:grpSp>
          <p:nvGrpSpPr>
            <p:cNvPr id="128" name="Group 35"/>
            <p:cNvGrpSpPr>
              <a:grpSpLocks noChangeAspect="1"/>
            </p:cNvGrpSpPr>
            <p:nvPr/>
          </p:nvGrpSpPr>
          <p:grpSpPr bwMode="auto">
            <a:xfrm>
              <a:off x="3100" y="838"/>
              <a:ext cx="188" cy="188"/>
              <a:chOff x="2737" y="1969"/>
              <a:chExt cx="239" cy="239"/>
            </a:xfrm>
          </p:grpSpPr>
          <p:sp>
            <p:nvSpPr>
              <p:cNvPr id="130" name="Arc 36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131" name="Arc 37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133" name="Arc 39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132" name="Arc 38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</p:grpSp>
        <p:sp>
          <p:nvSpPr>
            <p:cNvPr id="129" name="Text Box 40"/>
            <p:cNvSpPr txBox="1">
              <a:spLocks noChangeAspect="1" noChangeArrowheads="1"/>
            </p:cNvSpPr>
            <p:nvPr/>
          </p:nvSpPr>
          <p:spPr bwMode="auto">
            <a:xfrm>
              <a:off x="3134" y="849"/>
              <a:ext cx="125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400" b="1" dirty="0" smtClean="0">
                  <a:solidFill>
                    <a:prstClr val="white"/>
                  </a:solidFill>
                  <a:latin typeface="Arial" charset="0"/>
                  <a:ea typeface="標楷體" pitchFamily="65" charset="-120"/>
                </a:rPr>
                <a:t>62</a:t>
              </a:r>
              <a:endParaRPr lang="en-US" altLang="zh-TW" sz="1400" b="1" dirty="0">
                <a:solidFill>
                  <a:prstClr val="white"/>
                </a:solidFill>
                <a:latin typeface="Arial" charset="0"/>
                <a:ea typeface="標楷體" pitchFamily="65" charset="-120"/>
              </a:endParaRPr>
            </a:p>
          </p:txBody>
        </p:sp>
      </p:grpSp>
      <p:cxnSp>
        <p:nvCxnSpPr>
          <p:cNvPr id="96" name="直線單箭頭接點 95"/>
          <p:cNvCxnSpPr/>
          <p:nvPr/>
        </p:nvCxnSpPr>
        <p:spPr>
          <a:xfrm flipV="1">
            <a:off x="6691612" y="876300"/>
            <a:ext cx="225272" cy="21335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36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手繪多邊形 2"/>
          <p:cNvSpPr/>
          <p:nvPr/>
        </p:nvSpPr>
        <p:spPr>
          <a:xfrm>
            <a:off x="5397623" y="1047565"/>
            <a:ext cx="2725445" cy="4545367"/>
          </a:xfrm>
          <a:custGeom>
            <a:avLst/>
            <a:gdLst>
              <a:gd name="connsiteX0" fmla="*/ 2725445 w 2725445"/>
              <a:gd name="connsiteY0" fmla="*/ 0 h 4545367"/>
              <a:gd name="connsiteX1" fmla="*/ 2601158 w 2725445"/>
              <a:gd name="connsiteY1" fmla="*/ 497150 h 4545367"/>
              <a:gd name="connsiteX2" fmla="*/ 2494626 w 2725445"/>
              <a:gd name="connsiteY2" fmla="*/ 798990 h 4545367"/>
              <a:gd name="connsiteX3" fmla="*/ 2414727 w 2725445"/>
              <a:gd name="connsiteY3" fmla="*/ 1091953 h 4545367"/>
              <a:gd name="connsiteX4" fmla="*/ 2290439 w 2725445"/>
              <a:gd name="connsiteY4" fmla="*/ 1251752 h 4545367"/>
              <a:gd name="connsiteX5" fmla="*/ 2059620 w 2725445"/>
              <a:gd name="connsiteY5" fmla="*/ 1384917 h 4545367"/>
              <a:gd name="connsiteX6" fmla="*/ 1784412 w 2725445"/>
              <a:gd name="connsiteY6" fmla="*/ 1518082 h 4545367"/>
              <a:gd name="connsiteX7" fmla="*/ 1597981 w 2725445"/>
              <a:gd name="connsiteY7" fmla="*/ 1793289 h 4545367"/>
              <a:gd name="connsiteX8" fmla="*/ 1509204 w 2725445"/>
              <a:gd name="connsiteY8" fmla="*/ 2175029 h 4545367"/>
              <a:gd name="connsiteX9" fmla="*/ 1154097 w 2725445"/>
              <a:gd name="connsiteY9" fmla="*/ 2521258 h 4545367"/>
              <a:gd name="connsiteX10" fmla="*/ 577049 w 2725445"/>
              <a:gd name="connsiteY10" fmla="*/ 2894120 h 4545367"/>
              <a:gd name="connsiteX11" fmla="*/ 452761 w 2725445"/>
              <a:gd name="connsiteY11" fmla="*/ 3018408 h 4545367"/>
              <a:gd name="connsiteX12" fmla="*/ 177554 w 2725445"/>
              <a:gd name="connsiteY12" fmla="*/ 3622089 h 4545367"/>
              <a:gd name="connsiteX13" fmla="*/ 0 w 2725445"/>
              <a:gd name="connsiteY13" fmla="*/ 4545367 h 454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25445" h="4545367">
                <a:moveTo>
                  <a:pt x="2725445" y="0"/>
                </a:moveTo>
                <a:cubicBezTo>
                  <a:pt x="2682536" y="181992"/>
                  <a:pt x="2639628" y="363985"/>
                  <a:pt x="2601158" y="497150"/>
                </a:cubicBezTo>
                <a:cubicBezTo>
                  <a:pt x="2562688" y="630315"/>
                  <a:pt x="2525698" y="699856"/>
                  <a:pt x="2494626" y="798990"/>
                </a:cubicBezTo>
                <a:cubicBezTo>
                  <a:pt x="2463554" y="898124"/>
                  <a:pt x="2448758" y="1016493"/>
                  <a:pt x="2414727" y="1091953"/>
                </a:cubicBezTo>
                <a:cubicBezTo>
                  <a:pt x="2380696" y="1167413"/>
                  <a:pt x="2349623" y="1202925"/>
                  <a:pt x="2290439" y="1251752"/>
                </a:cubicBezTo>
                <a:cubicBezTo>
                  <a:pt x="2231254" y="1300579"/>
                  <a:pt x="2143958" y="1340529"/>
                  <a:pt x="2059620" y="1384917"/>
                </a:cubicBezTo>
                <a:cubicBezTo>
                  <a:pt x="1975282" y="1429305"/>
                  <a:pt x="1861352" y="1450020"/>
                  <a:pt x="1784412" y="1518082"/>
                </a:cubicBezTo>
                <a:cubicBezTo>
                  <a:pt x="1707472" y="1586144"/>
                  <a:pt x="1643849" y="1683798"/>
                  <a:pt x="1597981" y="1793289"/>
                </a:cubicBezTo>
                <a:cubicBezTo>
                  <a:pt x="1552113" y="1902780"/>
                  <a:pt x="1583185" y="2053701"/>
                  <a:pt x="1509204" y="2175029"/>
                </a:cubicBezTo>
                <a:cubicBezTo>
                  <a:pt x="1435223" y="2296357"/>
                  <a:pt x="1309456" y="2401410"/>
                  <a:pt x="1154097" y="2521258"/>
                </a:cubicBezTo>
                <a:cubicBezTo>
                  <a:pt x="998738" y="2641106"/>
                  <a:pt x="693938" y="2811262"/>
                  <a:pt x="577049" y="2894120"/>
                </a:cubicBezTo>
                <a:cubicBezTo>
                  <a:pt x="460160" y="2976978"/>
                  <a:pt x="519343" y="2897080"/>
                  <a:pt x="452761" y="3018408"/>
                </a:cubicBezTo>
                <a:cubicBezTo>
                  <a:pt x="386179" y="3139736"/>
                  <a:pt x="253014" y="3367596"/>
                  <a:pt x="177554" y="3622089"/>
                </a:cubicBezTo>
                <a:cubicBezTo>
                  <a:pt x="102094" y="3876582"/>
                  <a:pt x="51047" y="4210974"/>
                  <a:pt x="0" y="4545367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pic>
        <p:nvPicPr>
          <p:cNvPr id="10" name="Picture 1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0"/>
          <a:stretch>
            <a:fillRect/>
          </a:stretch>
        </p:blipFill>
        <p:spPr bwMode="auto">
          <a:xfrm>
            <a:off x="899592" y="566471"/>
            <a:ext cx="619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文字方塊 19"/>
          <p:cNvSpPr txBox="1">
            <a:spLocks noChangeArrowheads="1"/>
          </p:cNvSpPr>
          <p:nvPr/>
        </p:nvSpPr>
        <p:spPr bwMode="auto">
          <a:xfrm>
            <a:off x="5485489" y="5445224"/>
            <a:ext cx="4103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木柵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29" name="文字方塊 28"/>
          <p:cNvSpPr txBox="1">
            <a:spLocks noChangeArrowheads="1"/>
          </p:cNvSpPr>
          <p:nvPr/>
        </p:nvSpPr>
        <p:spPr bwMode="auto">
          <a:xfrm>
            <a:off x="7009445" y="1016539"/>
            <a:ext cx="8207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汐止</a:t>
            </a: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系統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grpSp>
        <p:nvGrpSpPr>
          <p:cNvPr id="149" name="群組 148"/>
          <p:cNvGrpSpPr/>
          <p:nvPr/>
        </p:nvGrpSpPr>
        <p:grpSpPr>
          <a:xfrm>
            <a:off x="827584" y="1413854"/>
            <a:ext cx="1382537" cy="830997"/>
            <a:chOff x="635890" y="404995"/>
            <a:chExt cx="1382537" cy="830997"/>
          </a:xfrm>
        </p:grpSpPr>
        <p:sp>
          <p:nvSpPr>
            <p:cNvPr id="143" name="文字方塊 142"/>
            <p:cNvSpPr txBox="1"/>
            <p:nvPr/>
          </p:nvSpPr>
          <p:spPr>
            <a:xfrm>
              <a:off x="635890" y="404995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b="1" dirty="0" smtClean="0">
                  <a:solidFill>
                    <a:prstClr val="black"/>
                  </a:solidFill>
                  <a:latin typeface="Calibri"/>
                  <a:ea typeface="新細明體"/>
                </a:rPr>
                <a:t>圖例</a:t>
              </a:r>
              <a:endParaRPr kumimoji="0" lang="en-US" altLang="zh-TW" sz="1400" b="1" dirty="0" smtClean="0">
                <a:solidFill>
                  <a:prstClr val="black"/>
                </a:solidFill>
                <a:latin typeface="Calibri"/>
                <a:ea typeface="新細明體"/>
              </a:endParaRPr>
            </a:p>
          </p:txBody>
        </p:sp>
        <p:sp>
          <p:nvSpPr>
            <p:cNvPr id="144" name="文字方塊 143"/>
            <p:cNvSpPr txBox="1"/>
            <p:nvPr/>
          </p:nvSpPr>
          <p:spPr>
            <a:xfrm>
              <a:off x="1115616" y="712772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dirty="0" smtClean="0">
                  <a:solidFill>
                    <a:prstClr val="black"/>
                  </a:solidFill>
                  <a:latin typeface="Calibri"/>
                  <a:ea typeface="新細明體"/>
                </a:rPr>
                <a:t>道路阻斷</a:t>
              </a:r>
              <a:endParaRPr kumimoji="0" lang="en-US" altLang="zh-TW" sz="1400" dirty="0" smtClean="0">
                <a:solidFill>
                  <a:prstClr val="black"/>
                </a:solidFill>
                <a:latin typeface="Calibri"/>
                <a:ea typeface="新細明體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dirty="0">
                  <a:solidFill>
                    <a:prstClr val="black"/>
                  </a:solidFill>
                  <a:latin typeface="Calibri"/>
                  <a:ea typeface="新細明體"/>
                </a:rPr>
                <a:t>改道路線</a:t>
              </a:r>
            </a:p>
          </p:txBody>
        </p:sp>
        <p:cxnSp>
          <p:nvCxnSpPr>
            <p:cNvPr id="146" name="直線接點 145"/>
            <p:cNvCxnSpPr/>
            <p:nvPr/>
          </p:nvCxnSpPr>
          <p:spPr>
            <a:xfrm>
              <a:off x="683568" y="894054"/>
              <a:ext cx="360040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/>
            <p:nvPr/>
          </p:nvCxnSpPr>
          <p:spPr>
            <a:xfrm>
              <a:off x="683568" y="1097529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7" name="直線單箭頭接點 166"/>
          <p:cNvCxnSpPr/>
          <p:nvPr/>
        </p:nvCxnSpPr>
        <p:spPr>
          <a:xfrm flipH="1">
            <a:off x="6941324" y="1830670"/>
            <a:ext cx="514880" cy="6208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單箭頭接點 169"/>
          <p:cNvCxnSpPr/>
          <p:nvPr/>
        </p:nvCxnSpPr>
        <p:spPr>
          <a:xfrm flipH="1" flipV="1">
            <a:off x="5150231" y="2029278"/>
            <a:ext cx="354191" cy="252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單箭頭接點 176"/>
          <p:cNvCxnSpPr/>
          <p:nvPr/>
        </p:nvCxnSpPr>
        <p:spPr>
          <a:xfrm flipH="1">
            <a:off x="7524328" y="1572169"/>
            <a:ext cx="263589" cy="213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單箭頭接點 179"/>
          <p:cNvCxnSpPr/>
          <p:nvPr/>
        </p:nvCxnSpPr>
        <p:spPr>
          <a:xfrm>
            <a:off x="3275856" y="4313472"/>
            <a:ext cx="432048" cy="2060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單箭頭接點 188"/>
          <p:cNvCxnSpPr/>
          <p:nvPr/>
        </p:nvCxnSpPr>
        <p:spPr>
          <a:xfrm>
            <a:off x="2483768" y="1518559"/>
            <a:ext cx="37704" cy="5232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文字方塊 191"/>
          <p:cNvSpPr txBox="1"/>
          <p:nvPr/>
        </p:nvSpPr>
        <p:spPr>
          <a:xfrm>
            <a:off x="1361260" y="0"/>
            <a:ext cx="6955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國道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號汐止系統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木柵</a:t>
            </a:r>
            <a:r>
              <a:rPr kumimoji="0" lang="zh-TW" altLang="en-US" sz="22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交流道道路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阻斷改道路線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南下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zh-TW" altLang="en-US" sz="22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0" name="文字方塊 189"/>
          <p:cNvSpPr txBox="1">
            <a:spLocks noChangeArrowheads="1"/>
          </p:cNvSpPr>
          <p:nvPr/>
        </p:nvSpPr>
        <p:spPr bwMode="auto">
          <a:xfrm>
            <a:off x="2411760" y="950531"/>
            <a:ext cx="4103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圓</a:t>
            </a: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山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193" name="文字方塊 192"/>
          <p:cNvSpPr txBox="1">
            <a:spLocks noChangeArrowheads="1"/>
          </p:cNvSpPr>
          <p:nvPr/>
        </p:nvSpPr>
        <p:spPr bwMode="auto">
          <a:xfrm>
            <a:off x="5724128" y="4924475"/>
            <a:ext cx="61555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深坑</a:t>
            </a: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端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cxnSp>
        <p:nvCxnSpPr>
          <p:cNvPr id="121" name="直線單箭頭接點 120"/>
          <p:cNvCxnSpPr/>
          <p:nvPr/>
        </p:nvCxnSpPr>
        <p:spPr>
          <a:xfrm flipH="1">
            <a:off x="5229250" y="5465204"/>
            <a:ext cx="49047" cy="4317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手繪多邊形 1"/>
          <p:cNvSpPr/>
          <p:nvPr/>
        </p:nvSpPr>
        <p:spPr>
          <a:xfrm>
            <a:off x="1917577" y="1225118"/>
            <a:ext cx="6445188" cy="635448"/>
          </a:xfrm>
          <a:custGeom>
            <a:avLst/>
            <a:gdLst>
              <a:gd name="connsiteX0" fmla="*/ 6445188 w 6445188"/>
              <a:gd name="connsiteY0" fmla="*/ 62144 h 635448"/>
              <a:gd name="connsiteX1" fmla="*/ 6081204 w 6445188"/>
              <a:gd name="connsiteY1" fmla="*/ 115410 h 635448"/>
              <a:gd name="connsiteX2" fmla="*/ 5885895 w 6445188"/>
              <a:gd name="connsiteY2" fmla="*/ 150921 h 635448"/>
              <a:gd name="connsiteX3" fmla="*/ 5823751 w 6445188"/>
              <a:gd name="connsiteY3" fmla="*/ 168676 h 635448"/>
              <a:gd name="connsiteX4" fmla="*/ 5708341 w 6445188"/>
              <a:gd name="connsiteY4" fmla="*/ 248575 h 635448"/>
              <a:gd name="connsiteX5" fmla="*/ 5619565 w 6445188"/>
              <a:gd name="connsiteY5" fmla="*/ 319597 h 635448"/>
              <a:gd name="connsiteX6" fmla="*/ 5548543 w 6445188"/>
              <a:gd name="connsiteY6" fmla="*/ 381740 h 635448"/>
              <a:gd name="connsiteX7" fmla="*/ 5468644 w 6445188"/>
              <a:gd name="connsiteY7" fmla="*/ 417251 h 635448"/>
              <a:gd name="connsiteX8" fmla="*/ 4438835 w 6445188"/>
              <a:gd name="connsiteY8" fmla="*/ 523783 h 635448"/>
              <a:gd name="connsiteX9" fmla="*/ 4172505 w 6445188"/>
              <a:gd name="connsiteY9" fmla="*/ 559294 h 635448"/>
              <a:gd name="connsiteX10" fmla="*/ 3648722 w 6445188"/>
              <a:gd name="connsiteY10" fmla="*/ 612560 h 635448"/>
              <a:gd name="connsiteX11" fmla="*/ 3515557 w 6445188"/>
              <a:gd name="connsiteY11" fmla="*/ 630315 h 635448"/>
              <a:gd name="connsiteX12" fmla="*/ 3178206 w 6445188"/>
              <a:gd name="connsiteY12" fmla="*/ 523783 h 635448"/>
              <a:gd name="connsiteX13" fmla="*/ 2894120 w 6445188"/>
              <a:gd name="connsiteY13" fmla="*/ 381740 h 635448"/>
              <a:gd name="connsiteX14" fmla="*/ 2627790 w 6445188"/>
              <a:gd name="connsiteY14" fmla="*/ 284086 h 635448"/>
              <a:gd name="connsiteX15" fmla="*/ 2405848 w 6445188"/>
              <a:gd name="connsiteY15" fmla="*/ 230820 h 635448"/>
              <a:gd name="connsiteX16" fmla="*/ 2059619 w 6445188"/>
              <a:gd name="connsiteY16" fmla="*/ 195309 h 635448"/>
              <a:gd name="connsiteX17" fmla="*/ 1766656 w 6445188"/>
              <a:gd name="connsiteY17" fmla="*/ 168676 h 635448"/>
              <a:gd name="connsiteX18" fmla="*/ 1491448 w 6445188"/>
              <a:gd name="connsiteY18" fmla="*/ 106532 h 635448"/>
              <a:gd name="connsiteX19" fmla="*/ 1127464 w 6445188"/>
              <a:gd name="connsiteY19" fmla="*/ 88777 h 635448"/>
              <a:gd name="connsiteX20" fmla="*/ 825623 w 6445188"/>
              <a:gd name="connsiteY20" fmla="*/ 88777 h 635448"/>
              <a:gd name="connsiteX21" fmla="*/ 381740 w 6445188"/>
              <a:gd name="connsiteY21" fmla="*/ 106532 h 635448"/>
              <a:gd name="connsiteX22" fmla="*/ 221941 w 6445188"/>
              <a:gd name="connsiteY22" fmla="*/ 71022 h 635448"/>
              <a:gd name="connsiteX23" fmla="*/ 97654 w 6445188"/>
              <a:gd name="connsiteY23" fmla="*/ 44389 h 635448"/>
              <a:gd name="connsiteX24" fmla="*/ 0 w 6445188"/>
              <a:gd name="connsiteY24" fmla="*/ 0 h 63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445188" h="635448">
                <a:moveTo>
                  <a:pt x="6445188" y="62144"/>
                </a:moveTo>
                <a:lnTo>
                  <a:pt x="6081204" y="115410"/>
                </a:lnTo>
                <a:cubicBezTo>
                  <a:pt x="5987988" y="130206"/>
                  <a:pt x="5928804" y="142043"/>
                  <a:pt x="5885895" y="150921"/>
                </a:cubicBezTo>
                <a:cubicBezTo>
                  <a:pt x="5842986" y="159799"/>
                  <a:pt x="5853343" y="152400"/>
                  <a:pt x="5823751" y="168676"/>
                </a:cubicBezTo>
                <a:cubicBezTo>
                  <a:pt x="5794159" y="184952"/>
                  <a:pt x="5742372" y="223421"/>
                  <a:pt x="5708341" y="248575"/>
                </a:cubicBezTo>
                <a:cubicBezTo>
                  <a:pt x="5674310" y="273729"/>
                  <a:pt x="5646198" y="297403"/>
                  <a:pt x="5619565" y="319597"/>
                </a:cubicBezTo>
                <a:cubicBezTo>
                  <a:pt x="5592932" y="341791"/>
                  <a:pt x="5573696" y="365464"/>
                  <a:pt x="5548543" y="381740"/>
                </a:cubicBezTo>
                <a:cubicBezTo>
                  <a:pt x="5523390" y="398016"/>
                  <a:pt x="5653595" y="393577"/>
                  <a:pt x="5468644" y="417251"/>
                </a:cubicBezTo>
                <a:cubicBezTo>
                  <a:pt x="5283693" y="440925"/>
                  <a:pt x="4654858" y="500109"/>
                  <a:pt x="4438835" y="523783"/>
                </a:cubicBezTo>
                <a:cubicBezTo>
                  <a:pt x="4222812" y="547457"/>
                  <a:pt x="4304190" y="544498"/>
                  <a:pt x="4172505" y="559294"/>
                </a:cubicBezTo>
                <a:cubicBezTo>
                  <a:pt x="4040820" y="574090"/>
                  <a:pt x="3758213" y="600723"/>
                  <a:pt x="3648722" y="612560"/>
                </a:cubicBezTo>
                <a:cubicBezTo>
                  <a:pt x="3539231" y="624397"/>
                  <a:pt x="3593976" y="645111"/>
                  <a:pt x="3515557" y="630315"/>
                </a:cubicBezTo>
                <a:cubicBezTo>
                  <a:pt x="3437138" y="615519"/>
                  <a:pt x="3281779" y="565212"/>
                  <a:pt x="3178206" y="523783"/>
                </a:cubicBezTo>
                <a:cubicBezTo>
                  <a:pt x="3074633" y="482354"/>
                  <a:pt x="2985856" y="421689"/>
                  <a:pt x="2894120" y="381740"/>
                </a:cubicBezTo>
                <a:cubicBezTo>
                  <a:pt x="2802384" y="341791"/>
                  <a:pt x="2709169" y="309239"/>
                  <a:pt x="2627790" y="284086"/>
                </a:cubicBezTo>
                <a:cubicBezTo>
                  <a:pt x="2546411" y="258933"/>
                  <a:pt x="2500543" y="245616"/>
                  <a:pt x="2405848" y="230820"/>
                </a:cubicBezTo>
                <a:cubicBezTo>
                  <a:pt x="2311153" y="216024"/>
                  <a:pt x="2059619" y="195309"/>
                  <a:pt x="2059619" y="195309"/>
                </a:cubicBezTo>
                <a:cubicBezTo>
                  <a:pt x="1953087" y="184952"/>
                  <a:pt x="1861351" y="183472"/>
                  <a:pt x="1766656" y="168676"/>
                </a:cubicBezTo>
                <a:cubicBezTo>
                  <a:pt x="1671961" y="153880"/>
                  <a:pt x="1597980" y="119849"/>
                  <a:pt x="1491448" y="106532"/>
                </a:cubicBezTo>
                <a:cubicBezTo>
                  <a:pt x="1384916" y="93216"/>
                  <a:pt x="1238435" y="91736"/>
                  <a:pt x="1127464" y="88777"/>
                </a:cubicBezTo>
                <a:cubicBezTo>
                  <a:pt x="1016493" y="85818"/>
                  <a:pt x="949910" y="85818"/>
                  <a:pt x="825623" y="88777"/>
                </a:cubicBezTo>
                <a:cubicBezTo>
                  <a:pt x="701336" y="91736"/>
                  <a:pt x="482354" y="109491"/>
                  <a:pt x="381740" y="106532"/>
                </a:cubicBezTo>
                <a:cubicBezTo>
                  <a:pt x="281126" y="103573"/>
                  <a:pt x="221941" y="71022"/>
                  <a:pt x="221941" y="71022"/>
                </a:cubicBezTo>
                <a:cubicBezTo>
                  <a:pt x="174593" y="60665"/>
                  <a:pt x="134644" y="56226"/>
                  <a:pt x="97654" y="44389"/>
                </a:cubicBezTo>
                <a:cubicBezTo>
                  <a:pt x="60664" y="32552"/>
                  <a:pt x="13316" y="5918"/>
                  <a:pt x="0" y="0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1" name="手繪多邊形 10"/>
          <p:cNvSpPr/>
          <p:nvPr/>
        </p:nvSpPr>
        <p:spPr>
          <a:xfrm>
            <a:off x="4305670" y="5042517"/>
            <a:ext cx="1488469" cy="310795"/>
          </a:xfrm>
          <a:custGeom>
            <a:avLst/>
            <a:gdLst>
              <a:gd name="connsiteX0" fmla="*/ 0 w 1488469"/>
              <a:gd name="connsiteY0" fmla="*/ 0 h 310795"/>
              <a:gd name="connsiteX1" fmla="*/ 150920 w 1488469"/>
              <a:gd name="connsiteY1" fmla="*/ 53266 h 310795"/>
              <a:gd name="connsiteX2" fmla="*/ 381740 w 1488469"/>
              <a:gd name="connsiteY2" fmla="*/ 177553 h 310795"/>
              <a:gd name="connsiteX3" fmla="*/ 719091 w 1488469"/>
              <a:gd name="connsiteY3" fmla="*/ 230819 h 310795"/>
              <a:gd name="connsiteX4" fmla="*/ 985421 w 1488469"/>
              <a:gd name="connsiteY4" fmla="*/ 301840 h 310795"/>
              <a:gd name="connsiteX5" fmla="*/ 1154097 w 1488469"/>
              <a:gd name="connsiteY5" fmla="*/ 310718 h 310795"/>
              <a:gd name="connsiteX6" fmla="*/ 1376039 w 1488469"/>
              <a:gd name="connsiteY6" fmla="*/ 310718 h 3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8469" h="310795">
                <a:moveTo>
                  <a:pt x="0" y="0"/>
                </a:moveTo>
                <a:cubicBezTo>
                  <a:pt x="43648" y="11837"/>
                  <a:pt x="87297" y="23674"/>
                  <a:pt x="150920" y="53266"/>
                </a:cubicBezTo>
                <a:cubicBezTo>
                  <a:pt x="214543" y="82858"/>
                  <a:pt x="287045" y="147961"/>
                  <a:pt x="381740" y="177553"/>
                </a:cubicBezTo>
                <a:cubicBezTo>
                  <a:pt x="476435" y="207145"/>
                  <a:pt x="618478" y="210105"/>
                  <a:pt x="719091" y="230819"/>
                </a:cubicBezTo>
                <a:cubicBezTo>
                  <a:pt x="819704" y="251533"/>
                  <a:pt x="912920" y="288524"/>
                  <a:pt x="985421" y="301840"/>
                </a:cubicBezTo>
                <a:cubicBezTo>
                  <a:pt x="1057922" y="315156"/>
                  <a:pt x="1088994" y="309238"/>
                  <a:pt x="1154097" y="310718"/>
                </a:cubicBezTo>
                <a:cubicBezTo>
                  <a:pt x="1219200" y="312198"/>
                  <a:pt x="1703033" y="248574"/>
                  <a:pt x="1376039" y="310718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4" name="手繪多邊形 13"/>
          <p:cNvSpPr/>
          <p:nvPr/>
        </p:nvSpPr>
        <p:spPr>
          <a:xfrm>
            <a:off x="2254928" y="896645"/>
            <a:ext cx="2059620" cy="4145872"/>
          </a:xfrm>
          <a:custGeom>
            <a:avLst/>
            <a:gdLst>
              <a:gd name="connsiteX0" fmla="*/ 0 w 2059620"/>
              <a:gd name="connsiteY0" fmla="*/ 0 h 4145872"/>
              <a:gd name="connsiteX1" fmla="*/ 62144 w 2059620"/>
              <a:gd name="connsiteY1" fmla="*/ 852256 h 4145872"/>
              <a:gd name="connsiteX2" fmla="*/ 186431 w 2059620"/>
              <a:gd name="connsiteY2" fmla="*/ 1935332 h 4145872"/>
              <a:gd name="connsiteX3" fmla="*/ 257453 w 2059620"/>
              <a:gd name="connsiteY3" fmla="*/ 3151572 h 4145872"/>
              <a:gd name="connsiteX4" fmla="*/ 825623 w 2059620"/>
              <a:gd name="connsiteY4" fmla="*/ 3551068 h 4145872"/>
              <a:gd name="connsiteX5" fmla="*/ 2059620 w 2059620"/>
              <a:gd name="connsiteY5" fmla="*/ 4145872 h 4145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620" h="4145872">
                <a:moveTo>
                  <a:pt x="0" y="0"/>
                </a:moveTo>
                <a:cubicBezTo>
                  <a:pt x="15536" y="264850"/>
                  <a:pt x="31072" y="529701"/>
                  <a:pt x="62144" y="852256"/>
                </a:cubicBezTo>
                <a:cubicBezTo>
                  <a:pt x="93216" y="1174811"/>
                  <a:pt x="153880" y="1552113"/>
                  <a:pt x="186431" y="1935332"/>
                </a:cubicBezTo>
                <a:cubicBezTo>
                  <a:pt x="218982" y="2318551"/>
                  <a:pt x="150921" y="2882283"/>
                  <a:pt x="257453" y="3151572"/>
                </a:cubicBezTo>
                <a:cubicBezTo>
                  <a:pt x="363985" y="3420861"/>
                  <a:pt x="525262" y="3385351"/>
                  <a:pt x="825623" y="3551068"/>
                </a:cubicBezTo>
                <a:cubicBezTo>
                  <a:pt x="1125984" y="3716785"/>
                  <a:pt x="1842117" y="4045259"/>
                  <a:pt x="2059620" y="4145872"/>
                </a:cubicBezTo>
              </a:path>
            </a:pathLst>
          </a:cu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26" name="橢圓 14"/>
          <p:cNvSpPr>
            <a:spLocks noChangeArrowheads="1"/>
          </p:cNvSpPr>
          <p:nvPr/>
        </p:nvSpPr>
        <p:spPr bwMode="auto">
          <a:xfrm>
            <a:off x="7958587" y="1262760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cxnSp>
        <p:nvCxnSpPr>
          <p:cNvPr id="120" name="直線單箭頭接點 119"/>
          <p:cNvCxnSpPr/>
          <p:nvPr/>
        </p:nvCxnSpPr>
        <p:spPr>
          <a:xfrm>
            <a:off x="2529467" y="2128512"/>
            <a:ext cx="37704" cy="5232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單箭頭接點 133"/>
          <p:cNvCxnSpPr/>
          <p:nvPr/>
        </p:nvCxnSpPr>
        <p:spPr>
          <a:xfrm>
            <a:off x="2587253" y="2749182"/>
            <a:ext cx="37704" cy="5232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單箭頭接點 134"/>
          <p:cNvCxnSpPr/>
          <p:nvPr/>
        </p:nvCxnSpPr>
        <p:spPr>
          <a:xfrm>
            <a:off x="2631001" y="3411118"/>
            <a:ext cx="37704" cy="5232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單箭頭接點 135"/>
          <p:cNvCxnSpPr/>
          <p:nvPr/>
        </p:nvCxnSpPr>
        <p:spPr>
          <a:xfrm>
            <a:off x="2699792" y="4031775"/>
            <a:ext cx="447029" cy="2247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單箭頭接點 136"/>
          <p:cNvCxnSpPr/>
          <p:nvPr/>
        </p:nvCxnSpPr>
        <p:spPr>
          <a:xfrm>
            <a:off x="4876142" y="5013176"/>
            <a:ext cx="418504" cy="1288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>
            <a:spLocks noChangeArrowheads="1"/>
          </p:cNvSpPr>
          <p:nvPr/>
        </p:nvSpPr>
        <p:spPr bwMode="auto">
          <a:xfrm>
            <a:off x="5364952" y="5285943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138" name="群組 137"/>
          <p:cNvGrpSpPr/>
          <p:nvPr/>
        </p:nvGrpSpPr>
        <p:grpSpPr>
          <a:xfrm>
            <a:off x="6826882" y="2696858"/>
            <a:ext cx="454025" cy="390525"/>
            <a:chOff x="8575675" y="2857500"/>
            <a:chExt cx="454025" cy="390525"/>
          </a:xfrm>
        </p:grpSpPr>
        <p:sp>
          <p:nvSpPr>
            <p:cNvPr id="139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140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151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200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201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202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203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204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205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53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95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96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97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98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9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56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57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0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86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87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91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94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41" name="Rectangle 27"/>
            <p:cNvSpPr>
              <a:spLocks noChangeAspect="1" noChangeArrowheads="1"/>
            </p:cNvSpPr>
            <p:nvPr/>
          </p:nvSpPr>
          <p:spPr bwMode="auto">
            <a:xfrm>
              <a:off x="8697913" y="2873375"/>
              <a:ext cx="128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800" dirty="0">
                  <a:solidFill>
                    <a:prstClr val="black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142" name="群組 141"/>
          <p:cNvGrpSpPr/>
          <p:nvPr/>
        </p:nvGrpSpPr>
        <p:grpSpPr>
          <a:xfrm>
            <a:off x="4587312" y="5042517"/>
            <a:ext cx="454025" cy="390525"/>
            <a:chOff x="8575675" y="2857500"/>
            <a:chExt cx="454025" cy="390525"/>
          </a:xfrm>
        </p:grpSpPr>
        <p:sp>
          <p:nvSpPr>
            <p:cNvPr id="97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98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99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13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4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5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6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7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8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0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08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09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0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1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2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01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2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3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4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5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7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19" name="Rectangle 27"/>
            <p:cNvSpPr>
              <a:spLocks noChangeAspect="1" noChangeArrowheads="1"/>
            </p:cNvSpPr>
            <p:nvPr/>
          </p:nvSpPr>
          <p:spPr bwMode="auto">
            <a:xfrm>
              <a:off x="8654894" y="2960746"/>
              <a:ext cx="2388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200" dirty="0" smtClean="0">
                  <a:solidFill>
                    <a:prstClr val="black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3</a:t>
              </a:r>
              <a:r>
                <a:rPr lang="zh-TW" altLang="en-US" sz="1200" dirty="0" smtClean="0">
                  <a:solidFill>
                    <a:prstClr val="black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甲</a:t>
              </a:r>
              <a:endParaRPr lang="en-US" altLang="zh-TW" sz="1200" dirty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</p:grpSp>
      <p:grpSp>
        <p:nvGrpSpPr>
          <p:cNvPr id="145" name="群組 144"/>
          <p:cNvGrpSpPr/>
          <p:nvPr/>
        </p:nvGrpSpPr>
        <p:grpSpPr>
          <a:xfrm>
            <a:off x="4854207" y="1532495"/>
            <a:ext cx="454025" cy="390525"/>
            <a:chOff x="7729538" y="2924175"/>
            <a:chExt cx="454025" cy="390525"/>
          </a:xfrm>
        </p:grpSpPr>
        <p:sp>
          <p:nvSpPr>
            <p:cNvPr id="147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 dirty="0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 dirty="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150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54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78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9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81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82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83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85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55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69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1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3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4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6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58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59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1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3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4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6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8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52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800" dirty="0">
                  <a:solidFill>
                    <a:prstClr val="black"/>
                  </a:solidFill>
                  <a:latin typeface="Arial" charset="0"/>
                </a:rPr>
                <a:t>1</a:t>
              </a:r>
            </a:p>
          </p:txBody>
        </p:sp>
      </p:grpSp>
      <p:cxnSp>
        <p:nvCxnSpPr>
          <p:cNvPr id="206" name="直線單箭頭接點 205"/>
          <p:cNvCxnSpPr/>
          <p:nvPr/>
        </p:nvCxnSpPr>
        <p:spPr>
          <a:xfrm>
            <a:off x="3779912" y="4539606"/>
            <a:ext cx="431189" cy="2164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單箭頭接點 206"/>
          <p:cNvCxnSpPr/>
          <p:nvPr/>
        </p:nvCxnSpPr>
        <p:spPr>
          <a:xfrm>
            <a:off x="4283968" y="4797152"/>
            <a:ext cx="437572" cy="2169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3" idx="13"/>
          </p:cNvCxnSpPr>
          <p:nvPr/>
        </p:nvCxnSpPr>
        <p:spPr>
          <a:xfrm flipH="1">
            <a:off x="5370941" y="5592932"/>
            <a:ext cx="26682" cy="428356"/>
          </a:xfrm>
          <a:prstGeom prst="line">
            <a:avLst/>
          </a:pr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8" name="直線單箭頭接點 207"/>
          <p:cNvCxnSpPr/>
          <p:nvPr/>
        </p:nvCxnSpPr>
        <p:spPr>
          <a:xfrm flipH="1">
            <a:off x="6300192" y="1901297"/>
            <a:ext cx="514880" cy="6208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單箭頭接點 208"/>
          <p:cNvCxnSpPr/>
          <p:nvPr/>
        </p:nvCxnSpPr>
        <p:spPr>
          <a:xfrm flipH="1">
            <a:off x="5601907" y="1980957"/>
            <a:ext cx="514880" cy="6208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單箭頭接點 209"/>
          <p:cNvCxnSpPr/>
          <p:nvPr/>
        </p:nvCxnSpPr>
        <p:spPr>
          <a:xfrm flipH="1" flipV="1">
            <a:off x="4705841" y="1792740"/>
            <a:ext cx="371540" cy="2137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單箭頭接點 210"/>
          <p:cNvCxnSpPr/>
          <p:nvPr/>
        </p:nvCxnSpPr>
        <p:spPr>
          <a:xfrm flipH="1" flipV="1">
            <a:off x="4118273" y="1614764"/>
            <a:ext cx="464368" cy="1068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單箭頭接點 211"/>
          <p:cNvCxnSpPr/>
          <p:nvPr/>
        </p:nvCxnSpPr>
        <p:spPr>
          <a:xfrm flipH="1" flipV="1">
            <a:off x="3491880" y="1526103"/>
            <a:ext cx="505152" cy="701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單箭頭接點 212"/>
          <p:cNvCxnSpPr/>
          <p:nvPr/>
        </p:nvCxnSpPr>
        <p:spPr>
          <a:xfrm flipH="1" flipV="1">
            <a:off x="2912508" y="1436472"/>
            <a:ext cx="505152" cy="701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單箭頭接點 213"/>
          <p:cNvCxnSpPr/>
          <p:nvPr/>
        </p:nvCxnSpPr>
        <p:spPr>
          <a:xfrm flipH="1" flipV="1">
            <a:off x="2503450" y="1423855"/>
            <a:ext cx="354191" cy="252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單箭頭接點 214"/>
          <p:cNvCxnSpPr/>
          <p:nvPr/>
        </p:nvCxnSpPr>
        <p:spPr>
          <a:xfrm flipH="1">
            <a:off x="7951496" y="819450"/>
            <a:ext cx="91116" cy="3829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接點 216"/>
          <p:cNvCxnSpPr/>
          <p:nvPr/>
        </p:nvCxnSpPr>
        <p:spPr>
          <a:xfrm flipH="1">
            <a:off x="8123654" y="619209"/>
            <a:ext cx="117286" cy="428356"/>
          </a:xfrm>
          <a:prstGeom prst="line">
            <a:avLst/>
          </a:pr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2" name="橢圓 14"/>
          <p:cNvSpPr>
            <a:spLocks noChangeArrowheads="1"/>
          </p:cNvSpPr>
          <p:nvPr/>
        </p:nvSpPr>
        <p:spPr bwMode="auto">
          <a:xfrm>
            <a:off x="2205994" y="1244594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4" name="橢圓 14"/>
          <p:cNvSpPr>
            <a:spLocks noChangeArrowheads="1"/>
          </p:cNvSpPr>
          <p:nvPr/>
        </p:nvSpPr>
        <p:spPr bwMode="auto">
          <a:xfrm>
            <a:off x="4230522" y="4950568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18" name="橢圓 217"/>
          <p:cNvSpPr>
            <a:spLocks noChangeArrowheads="1"/>
          </p:cNvSpPr>
          <p:nvPr/>
        </p:nvSpPr>
        <p:spPr bwMode="auto">
          <a:xfrm>
            <a:off x="5794139" y="5248917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19" name="文字方塊 218"/>
          <p:cNvSpPr txBox="1">
            <a:spLocks noChangeArrowheads="1"/>
          </p:cNvSpPr>
          <p:nvPr/>
        </p:nvSpPr>
        <p:spPr bwMode="auto">
          <a:xfrm>
            <a:off x="3887201" y="5234434"/>
            <a:ext cx="61555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辛亥端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220" name="文字方塊 219"/>
          <p:cNvSpPr txBox="1">
            <a:spLocks noChangeArrowheads="1"/>
          </p:cNvSpPr>
          <p:nvPr/>
        </p:nvSpPr>
        <p:spPr bwMode="auto">
          <a:xfrm>
            <a:off x="2108703" y="2140376"/>
            <a:ext cx="194582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400" dirty="0" smtClean="0">
                <a:solidFill>
                  <a:srgbClr val="0000CC"/>
                </a:solidFill>
                <a:latin typeface="Verdana" pitchFamily="34" charset="0"/>
              </a:rPr>
              <a:t>建國高架道路</a:t>
            </a:r>
            <a:endParaRPr lang="zh-TW" altLang="en-US" sz="1400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221" name="文字方塊 220"/>
          <p:cNvSpPr txBox="1">
            <a:spLocks noChangeArrowheads="1"/>
          </p:cNvSpPr>
          <p:nvPr/>
        </p:nvSpPr>
        <p:spPr bwMode="auto">
          <a:xfrm>
            <a:off x="2909941" y="4704347"/>
            <a:ext cx="5386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400" dirty="0">
                <a:solidFill>
                  <a:srgbClr val="0000CC"/>
                </a:solidFill>
                <a:latin typeface="Verdana" pitchFamily="34" charset="0"/>
              </a:rPr>
              <a:t>辛亥路</a:t>
            </a:r>
          </a:p>
        </p:txBody>
      </p:sp>
      <p:sp>
        <p:nvSpPr>
          <p:cNvPr id="224" name="橢圓 14"/>
          <p:cNvSpPr>
            <a:spLocks noChangeArrowheads="1"/>
          </p:cNvSpPr>
          <p:nvPr/>
        </p:nvSpPr>
        <p:spPr bwMode="auto">
          <a:xfrm>
            <a:off x="5401463" y="1772816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25" name="文字方塊 224"/>
          <p:cNvSpPr txBox="1">
            <a:spLocks noChangeArrowheads="1"/>
          </p:cNvSpPr>
          <p:nvPr/>
        </p:nvSpPr>
        <p:spPr bwMode="auto">
          <a:xfrm>
            <a:off x="5364088" y="1382579"/>
            <a:ext cx="4103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內湖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226" name="橢圓 14"/>
          <p:cNvSpPr>
            <a:spLocks noChangeArrowheads="1"/>
          </p:cNvSpPr>
          <p:nvPr/>
        </p:nvSpPr>
        <p:spPr bwMode="auto">
          <a:xfrm>
            <a:off x="6759897" y="1621500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27" name="文字方塊 226"/>
          <p:cNvSpPr txBox="1">
            <a:spLocks noChangeArrowheads="1"/>
          </p:cNvSpPr>
          <p:nvPr/>
        </p:nvSpPr>
        <p:spPr bwMode="auto">
          <a:xfrm>
            <a:off x="6599076" y="1328061"/>
            <a:ext cx="4103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東</a:t>
            </a: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湖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125" name="橢圓 124"/>
          <p:cNvSpPr>
            <a:spLocks noChangeArrowheads="1"/>
          </p:cNvSpPr>
          <p:nvPr/>
        </p:nvSpPr>
        <p:spPr bwMode="auto">
          <a:xfrm>
            <a:off x="6255655" y="3672728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7" name="橢圓 126"/>
          <p:cNvSpPr>
            <a:spLocks noChangeArrowheads="1"/>
          </p:cNvSpPr>
          <p:nvPr/>
        </p:nvSpPr>
        <p:spPr bwMode="auto">
          <a:xfrm>
            <a:off x="6031904" y="3774637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8" name="橢圓 127"/>
          <p:cNvSpPr>
            <a:spLocks noChangeArrowheads="1"/>
          </p:cNvSpPr>
          <p:nvPr/>
        </p:nvSpPr>
        <p:spPr bwMode="auto">
          <a:xfrm>
            <a:off x="7358989" y="2348880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9" name="橢圓 128"/>
          <p:cNvSpPr>
            <a:spLocks noChangeArrowheads="1"/>
          </p:cNvSpPr>
          <p:nvPr/>
        </p:nvSpPr>
        <p:spPr bwMode="auto">
          <a:xfrm>
            <a:off x="6580538" y="3406555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30" name="文字方塊 129"/>
          <p:cNvSpPr txBox="1">
            <a:spLocks noChangeArrowheads="1"/>
          </p:cNvSpPr>
          <p:nvPr/>
        </p:nvSpPr>
        <p:spPr bwMode="auto">
          <a:xfrm>
            <a:off x="7548218" y="2568112"/>
            <a:ext cx="61555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新台五</a:t>
            </a:r>
          </a:p>
        </p:txBody>
      </p:sp>
      <p:sp>
        <p:nvSpPr>
          <p:cNvPr id="131" name="文字方塊 130"/>
          <p:cNvSpPr txBox="1">
            <a:spLocks noChangeArrowheads="1"/>
          </p:cNvSpPr>
          <p:nvPr/>
        </p:nvSpPr>
        <p:spPr bwMode="auto">
          <a:xfrm>
            <a:off x="6897935" y="3429000"/>
            <a:ext cx="4103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南港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132" name="文字方塊 131"/>
          <p:cNvSpPr txBox="1">
            <a:spLocks noChangeArrowheads="1"/>
          </p:cNvSpPr>
          <p:nvPr/>
        </p:nvSpPr>
        <p:spPr bwMode="auto">
          <a:xfrm>
            <a:off x="6559574" y="3789040"/>
            <a:ext cx="8207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南港系統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133" name="文字方塊 132"/>
          <p:cNvSpPr txBox="1">
            <a:spLocks noChangeArrowheads="1"/>
          </p:cNvSpPr>
          <p:nvPr/>
        </p:nvSpPr>
        <p:spPr bwMode="auto">
          <a:xfrm>
            <a:off x="6218521" y="4069486"/>
            <a:ext cx="61555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南深路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162" name="文字方塊 161"/>
          <p:cNvSpPr txBox="1">
            <a:spLocks noChangeArrowheads="1"/>
          </p:cNvSpPr>
          <p:nvPr/>
        </p:nvSpPr>
        <p:spPr bwMode="auto">
          <a:xfrm>
            <a:off x="755576" y="5877852"/>
            <a:ext cx="322637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400" dirty="0" smtClean="0">
                <a:solidFill>
                  <a:srgbClr val="FF0000"/>
                </a:solidFill>
                <a:latin typeface="Verdana" pitchFamily="34" charset="0"/>
              </a:rPr>
              <a:t>備註</a:t>
            </a:r>
            <a:r>
              <a:rPr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:</a:t>
            </a:r>
            <a:r>
              <a:rPr lang="zh-TW" altLang="en-US" sz="1400" dirty="0" smtClean="0">
                <a:solidFill>
                  <a:srgbClr val="FF0000"/>
                </a:solidFill>
                <a:latin typeface="Verdana" pitchFamily="34" charset="0"/>
              </a:rPr>
              <a:t>建國高架道路禁行大貨車以上車種</a:t>
            </a:r>
            <a:endParaRPr lang="zh-TW" altLang="en-US" sz="14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5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手繪多邊形 2"/>
          <p:cNvSpPr/>
          <p:nvPr/>
        </p:nvSpPr>
        <p:spPr>
          <a:xfrm>
            <a:off x="5397623" y="1047565"/>
            <a:ext cx="2725445" cy="4545367"/>
          </a:xfrm>
          <a:custGeom>
            <a:avLst/>
            <a:gdLst>
              <a:gd name="connsiteX0" fmla="*/ 2725445 w 2725445"/>
              <a:gd name="connsiteY0" fmla="*/ 0 h 4545367"/>
              <a:gd name="connsiteX1" fmla="*/ 2601158 w 2725445"/>
              <a:gd name="connsiteY1" fmla="*/ 497150 h 4545367"/>
              <a:gd name="connsiteX2" fmla="*/ 2494626 w 2725445"/>
              <a:gd name="connsiteY2" fmla="*/ 798990 h 4545367"/>
              <a:gd name="connsiteX3" fmla="*/ 2414727 w 2725445"/>
              <a:gd name="connsiteY3" fmla="*/ 1091953 h 4545367"/>
              <a:gd name="connsiteX4" fmla="*/ 2290439 w 2725445"/>
              <a:gd name="connsiteY4" fmla="*/ 1251752 h 4545367"/>
              <a:gd name="connsiteX5" fmla="*/ 2059620 w 2725445"/>
              <a:gd name="connsiteY5" fmla="*/ 1384917 h 4545367"/>
              <a:gd name="connsiteX6" fmla="*/ 1784412 w 2725445"/>
              <a:gd name="connsiteY6" fmla="*/ 1518082 h 4545367"/>
              <a:gd name="connsiteX7" fmla="*/ 1597981 w 2725445"/>
              <a:gd name="connsiteY7" fmla="*/ 1793289 h 4545367"/>
              <a:gd name="connsiteX8" fmla="*/ 1509204 w 2725445"/>
              <a:gd name="connsiteY8" fmla="*/ 2175029 h 4545367"/>
              <a:gd name="connsiteX9" fmla="*/ 1154097 w 2725445"/>
              <a:gd name="connsiteY9" fmla="*/ 2521258 h 4545367"/>
              <a:gd name="connsiteX10" fmla="*/ 577049 w 2725445"/>
              <a:gd name="connsiteY10" fmla="*/ 2894120 h 4545367"/>
              <a:gd name="connsiteX11" fmla="*/ 452761 w 2725445"/>
              <a:gd name="connsiteY11" fmla="*/ 3018408 h 4545367"/>
              <a:gd name="connsiteX12" fmla="*/ 177554 w 2725445"/>
              <a:gd name="connsiteY12" fmla="*/ 3622089 h 4545367"/>
              <a:gd name="connsiteX13" fmla="*/ 0 w 2725445"/>
              <a:gd name="connsiteY13" fmla="*/ 4545367 h 454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25445" h="4545367">
                <a:moveTo>
                  <a:pt x="2725445" y="0"/>
                </a:moveTo>
                <a:cubicBezTo>
                  <a:pt x="2682536" y="181992"/>
                  <a:pt x="2639628" y="363985"/>
                  <a:pt x="2601158" y="497150"/>
                </a:cubicBezTo>
                <a:cubicBezTo>
                  <a:pt x="2562688" y="630315"/>
                  <a:pt x="2525698" y="699856"/>
                  <a:pt x="2494626" y="798990"/>
                </a:cubicBezTo>
                <a:cubicBezTo>
                  <a:pt x="2463554" y="898124"/>
                  <a:pt x="2448758" y="1016493"/>
                  <a:pt x="2414727" y="1091953"/>
                </a:cubicBezTo>
                <a:cubicBezTo>
                  <a:pt x="2380696" y="1167413"/>
                  <a:pt x="2349623" y="1202925"/>
                  <a:pt x="2290439" y="1251752"/>
                </a:cubicBezTo>
                <a:cubicBezTo>
                  <a:pt x="2231254" y="1300579"/>
                  <a:pt x="2143958" y="1340529"/>
                  <a:pt x="2059620" y="1384917"/>
                </a:cubicBezTo>
                <a:cubicBezTo>
                  <a:pt x="1975282" y="1429305"/>
                  <a:pt x="1861352" y="1450020"/>
                  <a:pt x="1784412" y="1518082"/>
                </a:cubicBezTo>
                <a:cubicBezTo>
                  <a:pt x="1707472" y="1586144"/>
                  <a:pt x="1643849" y="1683798"/>
                  <a:pt x="1597981" y="1793289"/>
                </a:cubicBezTo>
                <a:cubicBezTo>
                  <a:pt x="1552113" y="1902780"/>
                  <a:pt x="1583185" y="2053701"/>
                  <a:pt x="1509204" y="2175029"/>
                </a:cubicBezTo>
                <a:cubicBezTo>
                  <a:pt x="1435223" y="2296357"/>
                  <a:pt x="1309456" y="2401410"/>
                  <a:pt x="1154097" y="2521258"/>
                </a:cubicBezTo>
                <a:cubicBezTo>
                  <a:pt x="998738" y="2641106"/>
                  <a:pt x="693938" y="2811262"/>
                  <a:pt x="577049" y="2894120"/>
                </a:cubicBezTo>
                <a:cubicBezTo>
                  <a:pt x="460160" y="2976978"/>
                  <a:pt x="519343" y="2897080"/>
                  <a:pt x="452761" y="3018408"/>
                </a:cubicBezTo>
                <a:cubicBezTo>
                  <a:pt x="386179" y="3139736"/>
                  <a:pt x="253014" y="3367596"/>
                  <a:pt x="177554" y="3622089"/>
                </a:cubicBezTo>
                <a:cubicBezTo>
                  <a:pt x="102094" y="3876582"/>
                  <a:pt x="51047" y="4210974"/>
                  <a:pt x="0" y="4545367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pic>
        <p:nvPicPr>
          <p:cNvPr id="10" name="Picture 1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0"/>
          <a:stretch>
            <a:fillRect/>
          </a:stretch>
        </p:blipFill>
        <p:spPr bwMode="auto">
          <a:xfrm>
            <a:off x="899592" y="566471"/>
            <a:ext cx="619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文字方塊 19"/>
          <p:cNvSpPr txBox="1">
            <a:spLocks noChangeArrowheads="1"/>
          </p:cNvSpPr>
          <p:nvPr/>
        </p:nvSpPr>
        <p:spPr bwMode="auto">
          <a:xfrm>
            <a:off x="5485489" y="5445224"/>
            <a:ext cx="4103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木柵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29" name="文字方塊 28"/>
          <p:cNvSpPr txBox="1">
            <a:spLocks noChangeArrowheads="1"/>
          </p:cNvSpPr>
          <p:nvPr/>
        </p:nvSpPr>
        <p:spPr bwMode="auto">
          <a:xfrm>
            <a:off x="7009445" y="1016539"/>
            <a:ext cx="8207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汐止</a:t>
            </a: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系統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grpSp>
        <p:nvGrpSpPr>
          <p:cNvPr id="149" name="群組 148"/>
          <p:cNvGrpSpPr/>
          <p:nvPr/>
        </p:nvGrpSpPr>
        <p:grpSpPr>
          <a:xfrm>
            <a:off x="827584" y="1413854"/>
            <a:ext cx="1382537" cy="830997"/>
            <a:chOff x="635890" y="404995"/>
            <a:chExt cx="1382537" cy="830997"/>
          </a:xfrm>
        </p:grpSpPr>
        <p:sp>
          <p:nvSpPr>
            <p:cNvPr id="143" name="文字方塊 142"/>
            <p:cNvSpPr txBox="1"/>
            <p:nvPr/>
          </p:nvSpPr>
          <p:spPr>
            <a:xfrm>
              <a:off x="635890" y="404995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b="1" dirty="0" smtClean="0">
                  <a:solidFill>
                    <a:prstClr val="black"/>
                  </a:solidFill>
                  <a:latin typeface="Calibri"/>
                  <a:ea typeface="新細明體"/>
                </a:rPr>
                <a:t>圖例</a:t>
              </a:r>
              <a:endParaRPr kumimoji="0" lang="en-US" altLang="zh-TW" sz="1400" b="1" dirty="0" smtClean="0">
                <a:solidFill>
                  <a:prstClr val="black"/>
                </a:solidFill>
                <a:latin typeface="Calibri"/>
                <a:ea typeface="新細明體"/>
              </a:endParaRPr>
            </a:p>
          </p:txBody>
        </p:sp>
        <p:sp>
          <p:nvSpPr>
            <p:cNvPr id="144" name="文字方塊 143"/>
            <p:cNvSpPr txBox="1"/>
            <p:nvPr/>
          </p:nvSpPr>
          <p:spPr>
            <a:xfrm>
              <a:off x="1115616" y="712772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dirty="0" smtClean="0">
                  <a:solidFill>
                    <a:prstClr val="black"/>
                  </a:solidFill>
                  <a:latin typeface="Calibri"/>
                  <a:ea typeface="新細明體"/>
                </a:rPr>
                <a:t>道路阻斷</a:t>
              </a:r>
              <a:endParaRPr kumimoji="0" lang="en-US" altLang="zh-TW" sz="1400" dirty="0" smtClean="0">
                <a:solidFill>
                  <a:prstClr val="black"/>
                </a:solidFill>
                <a:latin typeface="Calibri"/>
                <a:ea typeface="新細明體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400" dirty="0">
                  <a:solidFill>
                    <a:prstClr val="black"/>
                  </a:solidFill>
                  <a:latin typeface="Calibri"/>
                  <a:ea typeface="新細明體"/>
                </a:rPr>
                <a:t>改道路線</a:t>
              </a:r>
            </a:p>
          </p:txBody>
        </p:sp>
        <p:cxnSp>
          <p:nvCxnSpPr>
            <p:cNvPr id="146" name="直線接點 145"/>
            <p:cNvCxnSpPr/>
            <p:nvPr/>
          </p:nvCxnSpPr>
          <p:spPr>
            <a:xfrm>
              <a:off x="683568" y="894054"/>
              <a:ext cx="360040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/>
            <p:nvPr/>
          </p:nvCxnSpPr>
          <p:spPr>
            <a:xfrm>
              <a:off x="683568" y="1097529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2" name="文字方塊 191"/>
          <p:cNvSpPr txBox="1"/>
          <p:nvPr/>
        </p:nvSpPr>
        <p:spPr>
          <a:xfrm>
            <a:off x="1361260" y="0"/>
            <a:ext cx="6955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國道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kumimoji="0" lang="zh-TW" altLang="en-US" sz="22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號木柵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交流道</a:t>
            </a:r>
            <a:r>
              <a:rPr kumimoji="0" lang="en-US" altLang="zh-TW" sz="22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汐止系統道路阻斷改道路線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北上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zh-TW" altLang="en-US" sz="22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0" name="文字方塊 189"/>
          <p:cNvSpPr txBox="1">
            <a:spLocks noChangeArrowheads="1"/>
          </p:cNvSpPr>
          <p:nvPr/>
        </p:nvSpPr>
        <p:spPr bwMode="auto">
          <a:xfrm>
            <a:off x="2411760" y="950531"/>
            <a:ext cx="4103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圓</a:t>
            </a: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山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193" name="文字方塊 192"/>
          <p:cNvSpPr txBox="1">
            <a:spLocks noChangeArrowheads="1"/>
          </p:cNvSpPr>
          <p:nvPr/>
        </p:nvSpPr>
        <p:spPr bwMode="auto">
          <a:xfrm>
            <a:off x="5724128" y="4924475"/>
            <a:ext cx="61555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深坑</a:t>
            </a: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端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cxnSp>
        <p:nvCxnSpPr>
          <p:cNvPr id="121" name="直線單箭頭接點 120"/>
          <p:cNvCxnSpPr/>
          <p:nvPr/>
        </p:nvCxnSpPr>
        <p:spPr>
          <a:xfrm flipV="1">
            <a:off x="5202983" y="5568335"/>
            <a:ext cx="6168" cy="3809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手繪多邊形 1"/>
          <p:cNvSpPr/>
          <p:nvPr/>
        </p:nvSpPr>
        <p:spPr>
          <a:xfrm>
            <a:off x="1917577" y="1225118"/>
            <a:ext cx="6445188" cy="635448"/>
          </a:xfrm>
          <a:custGeom>
            <a:avLst/>
            <a:gdLst>
              <a:gd name="connsiteX0" fmla="*/ 6445188 w 6445188"/>
              <a:gd name="connsiteY0" fmla="*/ 62144 h 635448"/>
              <a:gd name="connsiteX1" fmla="*/ 6081204 w 6445188"/>
              <a:gd name="connsiteY1" fmla="*/ 115410 h 635448"/>
              <a:gd name="connsiteX2" fmla="*/ 5885895 w 6445188"/>
              <a:gd name="connsiteY2" fmla="*/ 150921 h 635448"/>
              <a:gd name="connsiteX3" fmla="*/ 5823751 w 6445188"/>
              <a:gd name="connsiteY3" fmla="*/ 168676 h 635448"/>
              <a:gd name="connsiteX4" fmla="*/ 5708341 w 6445188"/>
              <a:gd name="connsiteY4" fmla="*/ 248575 h 635448"/>
              <a:gd name="connsiteX5" fmla="*/ 5619565 w 6445188"/>
              <a:gd name="connsiteY5" fmla="*/ 319597 h 635448"/>
              <a:gd name="connsiteX6" fmla="*/ 5548543 w 6445188"/>
              <a:gd name="connsiteY6" fmla="*/ 381740 h 635448"/>
              <a:gd name="connsiteX7" fmla="*/ 5468644 w 6445188"/>
              <a:gd name="connsiteY7" fmla="*/ 417251 h 635448"/>
              <a:gd name="connsiteX8" fmla="*/ 4438835 w 6445188"/>
              <a:gd name="connsiteY8" fmla="*/ 523783 h 635448"/>
              <a:gd name="connsiteX9" fmla="*/ 4172505 w 6445188"/>
              <a:gd name="connsiteY9" fmla="*/ 559294 h 635448"/>
              <a:gd name="connsiteX10" fmla="*/ 3648722 w 6445188"/>
              <a:gd name="connsiteY10" fmla="*/ 612560 h 635448"/>
              <a:gd name="connsiteX11" fmla="*/ 3515557 w 6445188"/>
              <a:gd name="connsiteY11" fmla="*/ 630315 h 635448"/>
              <a:gd name="connsiteX12" fmla="*/ 3178206 w 6445188"/>
              <a:gd name="connsiteY12" fmla="*/ 523783 h 635448"/>
              <a:gd name="connsiteX13" fmla="*/ 2894120 w 6445188"/>
              <a:gd name="connsiteY13" fmla="*/ 381740 h 635448"/>
              <a:gd name="connsiteX14" fmla="*/ 2627790 w 6445188"/>
              <a:gd name="connsiteY14" fmla="*/ 284086 h 635448"/>
              <a:gd name="connsiteX15" fmla="*/ 2405848 w 6445188"/>
              <a:gd name="connsiteY15" fmla="*/ 230820 h 635448"/>
              <a:gd name="connsiteX16" fmla="*/ 2059619 w 6445188"/>
              <a:gd name="connsiteY16" fmla="*/ 195309 h 635448"/>
              <a:gd name="connsiteX17" fmla="*/ 1766656 w 6445188"/>
              <a:gd name="connsiteY17" fmla="*/ 168676 h 635448"/>
              <a:gd name="connsiteX18" fmla="*/ 1491448 w 6445188"/>
              <a:gd name="connsiteY18" fmla="*/ 106532 h 635448"/>
              <a:gd name="connsiteX19" fmla="*/ 1127464 w 6445188"/>
              <a:gd name="connsiteY19" fmla="*/ 88777 h 635448"/>
              <a:gd name="connsiteX20" fmla="*/ 825623 w 6445188"/>
              <a:gd name="connsiteY20" fmla="*/ 88777 h 635448"/>
              <a:gd name="connsiteX21" fmla="*/ 381740 w 6445188"/>
              <a:gd name="connsiteY21" fmla="*/ 106532 h 635448"/>
              <a:gd name="connsiteX22" fmla="*/ 221941 w 6445188"/>
              <a:gd name="connsiteY22" fmla="*/ 71022 h 635448"/>
              <a:gd name="connsiteX23" fmla="*/ 97654 w 6445188"/>
              <a:gd name="connsiteY23" fmla="*/ 44389 h 635448"/>
              <a:gd name="connsiteX24" fmla="*/ 0 w 6445188"/>
              <a:gd name="connsiteY24" fmla="*/ 0 h 63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445188" h="635448">
                <a:moveTo>
                  <a:pt x="6445188" y="62144"/>
                </a:moveTo>
                <a:lnTo>
                  <a:pt x="6081204" y="115410"/>
                </a:lnTo>
                <a:cubicBezTo>
                  <a:pt x="5987988" y="130206"/>
                  <a:pt x="5928804" y="142043"/>
                  <a:pt x="5885895" y="150921"/>
                </a:cubicBezTo>
                <a:cubicBezTo>
                  <a:pt x="5842986" y="159799"/>
                  <a:pt x="5853343" y="152400"/>
                  <a:pt x="5823751" y="168676"/>
                </a:cubicBezTo>
                <a:cubicBezTo>
                  <a:pt x="5794159" y="184952"/>
                  <a:pt x="5742372" y="223421"/>
                  <a:pt x="5708341" y="248575"/>
                </a:cubicBezTo>
                <a:cubicBezTo>
                  <a:pt x="5674310" y="273729"/>
                  <a:pt x="5646198" y="297403"/>
                  <a:pt x="5619565" y="319597"/>
                </a:cubicBezTo>
                <a:cubicBezTo>
                  <a:pt x="5592932" y="341791"/>
                  <a:pt x="5573696" y="365464"/>
                  <a:pt x="5548543" y="381740"/>
                </a:cubicBezTo>
                <a:cubicBezTo>
                  <a:pt x="5523390" y="398016"/>
                  <a:pt x="5653595" y="393577"/>
                  <a:pt x="5468644" y="417251"/>
                </a:cubicBezTo>
                <a:cubicBezTo>
                  <a:pt x="5283693" y="440925"/>
                  <a:pt x="4654858" y="500109"/>
                  <a:pt x="4438835" y="523783"/>
                </a:cubicBezTo>
                <a:cubicBezTo>
                  <a:pt x="4222812" y="547457"/>
                  <a:pt x="4304190" y="544498"/>
                  <a:pt x="4172505" y="559294"/>
                </a:cubicBezTo>
                <a:cubicBezTo>
                  <a:pt x="4040820" y="574090"/>
                  <a:pt x="3758213" y="600723"/>
                  <a:pt x="3648722" y="612560"/>
                </a:cubicBezTo>
                <a:cubicBezTo>
                  <a:pt x="3539231" y="624397"/>
                  <a:pt x="3593976" y="645111"/>
                  <a:pt x="3515557" y="630315"/>
                </a:cubicBezTo>
                <a:cubicBezTo>
                  <a:pt x="3437138" y="615519"/>
                  <a:pt x="3281779" y="565212"/>
                  <a:pt x="3178206" y="523783"/>
                </a:cubicBezTo>
                <a:cubicBezTo>
                  <a:pt x="3074633" y="482354"/>
                  <a:pt x="2985856" y="421689"/>
                  <a:pt x="2894120" y="381740"/>
                </a:cubicBezTo>
                <a:cubicBezTo>
                  <a:pt x="2802384" y="341791"/>
                  <a:pt x="2709169" y="309239"/>
                  <a:pt x="2627790" y="284086"/>
                </a:cubicBezTo>
                <a:cubicBezTo>
                  <a:pt x="2546411" y="258933"/>
                  <a:pt x="2500543" y="245616"/>
                  <a:pt x="2405848" y="230820"/>
                </a:cubicBezTo>
                <a:cubicBezTo>
                  <a:pt x="2311153" y="216024"/>
                  <a:pt x="2059619" y="195309"/>
                  <a:pt x="2059619" y="195309"/>
                </a:cubicBezTo>
                <a:cubicBezTo>
                  <a:pt x="1953087" y="184952"/>
                  <a:pt x="1861351" y="183472"/>
                  <a:pt x="1766656" y="168676"/>
                </a:cubicBezTo>
                <a:cubicBezTo>
                  <a:pt x="1671961" y="153880"/>
                  <a:pt x="1597980" y="119849"/>
                  <a:pt x="1491448" y="106532"/>
                </a:cubicBezTo>
                <a:cubicBezTo>
                  <a:pt x="1384916" y="93216"/>
                  <a:pt x="1238435" y="91736"/>
                  <a:pt x="1127464" y="88777"/>
                </a:cubicBezTo>
                <a:cubicBezTo>
                  <a:pt x="1016493" y="85818"/>
                  <a:pt x="949910" y="85818"/>
                  <a:pt x="825623" y="88777"/>
                </a:cubicBezTo>
                <a:cubicBezTo>
                  <a:pt x="701336" y="91736"/>
                  <a:pt x="482354" y="109491"/>
                  <a:pt x="381740" y="106532"/>
                </a:cubicBezTo>
                <a:cubicBezTo>
                  <a:pt x="281126" y="103573"/>
                  <a:pt x="221941" y="71022"/>
                  <a:pt x="221941" y="71022"/>
                </a:cubicBezTo>
                <a:cubicBezTo>
                  <a:pt x="174593" y="60665"/>
                  <a:pt x="134644" y="56226"/>
                  <a:pt x="97654" y="44389"/>
                </a:cubicBezTo>
                <a:cubicBezTo>
                  <a:pt x="60664" y="32552"/>
                  <a:pt x="13316" y="5918"/>
                  <a:pt x="0" y="0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1" name="手繪多邊形 10"/>
          <p:cNvSpPr/>
          <p:nvPr/>
        </p:nvSpPr>
        <p:spPr>
          <a:xfrm>
            <a:off x="4305670" y="5042517"/>
            <a:ext cx="1488469" cy="310795"/>
          </a:xfrm>
          <a:custGeom>
            <a:avLst/>
            <a:gdLst>
              <a:gd name="connsiteX0" fmla="*/ 0 w 1488469"/>
              <a:gd name="connsiteY0" fmla="*/ 0 h 310795"/>
              <a:gd name="connsiteX1" fmla="*/ 150920 w 1488469"/>
              <a:gd name="connsiteY1" fmla="*/ 53266 h 310795"/>
              <a:gd name="connsiteX2" fmla="*/ 381740 w 1488469"/>
              <a:gd name="connsiteY2" fmla="*/ 177553 h 310795"/>
              <a:gd name="connsiteX3" fmla="*/ 719091 w 1488469"/>
              <a:gd name="connsiteY3" fmla="*/ 230819 h 310795"/>
              <a:gd name="connsiteX4" fmla="*/ 985421 w 1488469"/>
              <a:gd name="connsiteY4" fmla="*/ 301840 h 310795"/>
              <a:gd name="connsiteX5" fmla="*/ 1154097 w 1488469"/>
              <a:gd name="connsiteY5" fmla="*/ 310718 h 310795"/>
              <a:gd name="connsiteX6" fmla="*/ 1376039 w 1488469"/>
              <a:gd name="connsiteY6" fmla="*/ 310718 h 3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8469" h="310795">
                <a:moveTo>
                  <a:pt x="0" y="0"/>
                </a:moveTo>
                <a:cubicBezTo>
                  <a:pt x="43648" y="11837"/>
                  <a:pt x="87297" y="23674"/>
                  <a:pt x="150920" y="53266"/>
                </a:cubicBezTo>
                <a:cubicBezTo>
                  <a:pt x="214543" y="82858"/>
                  <a:pt x="287045" y="147961"/>
                  <a:pt x="381740" y="177553"/>
                </a:cubicBezTo>
                <a:cubicBezTo>
                  <a:pt x="476435" y="207145"/>
                  <a:pt x="618478" y="210105"/>
                  <a:pt x="719091" y="230819"/>
                </a:cubicBezTo>
                <a:cubicBezTo>
                  <a:pt x="819704" y="251533"/>
                  <a:pt x="912920" y="288524"/>
                  <a:pt x="985421" y="301840"/>
                </a:cubicBezTo>
                <a:cubicBezTo>
                  <a:pt x="1057922" y="315156"/>
                  <a:pt x="1088994" y="309238"/>
                  <a:pt x="1154097" y="310718"/>
                </a:cubicBezTo>
                <a:cubicBezTo>
                  <a:pt x="1219200" y="312198"/>
                  <a:pt x="1703033" y="248574"/>
                  <a:pt x="1376039" y="310718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4" name="手繪多邊形 13"/>
          <p:cNvSpPr/>
          <p:nvPr/>
        </p:nvSpPr>
        <p:spPr>
          <a:xfrm>
            <a:off x="2254928" y="896645"/>
            <a:ext cx="2059620" cy="4145872"/>
          </a:xfrm>
          <a:custGeom>
            <a:avLst/>
            <a:gdLst>
              <a:gd name="connsiteX0" fmla="*/ 0 w 2059620"/>
              <a:gd name="connsiteY0" fmla="*/ 0 h 4145872"/>
              <a:gd name="connsiteX1" fmla="*/ 62144 w 2059620"/>
              <a:gd name="connsiteY1" fmla="*/ 852256 h 4145872"/>
              <a:gd name="connsiteX2" fmla="*/ 186431 w 2059620"/>
              <a:gd name="connsiteY2" fmla="*/ 1935332 h 4145872"/>
              <a:gd name="connsiteX3" fmla="*/ 257453 w 2059620"/>
              <a:gd name="connsiteY3" fmla="*/ 3151572 h 4145872"/>
              <a:gd name="connsiteX4" fmla="*/ 825623 w 2059620"/>
              <a:gd name="connsiteY4" fmla="*/ 3551068 h 4145872"/>
              <a:gd name="connsiteX5" fmla="*/ 2059620 w 2059620"/>
              <a:gd name="connsiteY5" fmla="*/ 4145872 h 4145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620" h="4145872">
                <a:moveTo>
                  <a:pt x="0" y="0"/>
                </a:moveTo>
                <a:cubicBezTo>
                  <a:pt x="15536" y="264850"/>
                  <a:pt x="31072" y="529701"/>
                  <a:pt x="62144" y="852256"/>
                </a:cubicBezTo>
                <a:cubicBezTo>
                  <a:pt x="93216" y="1174811"/>
                  <a:pt x="153880" y="1552113"/>
                  <a:pt x="186431" y="1935332"/>
                </a:cubicBezTo>
                <a:cubicBezTo>
                  <a:pt x="218982" y="2318551"/>
                  <a:pt x="150921" y="2882283"/>
                  <a:pt x="257453" y="3151572"/>
                </a:cubicBezTo>
                <a:cubicBezTo>
                  <a:pt x="363985" y="3420861"/>
                  <a:pt x="525262" y="3385351"/>
                  <a:pt x="825623" y="3551068"/>
                </a:cubicBezTo>
                <a:cubicBezTo>
                  <a:pt x="1125984" y="3716785"/>
                  <a:pt x="1842117" y="4045259"/>
                  <a:pt x="2059620" y="4145872"/>
                </a:cubicBezTo>
              </a:path>
            </a:pathLst>
          </a:cu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26" name="橢圓 14"/>
          <p:cNvSpPr>
            <a:spLocks noChangeArrowheads="1"/>
          </p:cNvSpPr>
          <p:nvPr/>
        </p:nvSpPr>
        <p:spPr bwMode="auto">
          <a:xfrm>
            <a:off x="7958587" y="1262760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cxnSp>
        <p:nvCxnSpPr>
          <p:cNvPr id="137" name="直線單箭頭接點 136"/>
          <p:cNvCxnSpPr/>
          <p:nvPr/>
        </p:nvCxnSpPr>
        <p:spPr>
          <a:xfrm flipH="1" flipV="1">
            <a:off x="4931076" y="5043948"/>
            <a:ext cx="377156" cy="106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>
            <a:spLocks noChangeArrowheads="1"/>
          </p:cNvSpPr>
          <p:nvPr/>
        </p:nvSpPr>
        <p:spPr bwMode="auto">
          <a:xfrm>
            <a:off x="5364952" y="5285943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138" name="群組 137"/>
          <p:cNvGrpSpPr/>
          <p:nvPr/>
        </p:nvGrpSpPr>
        <p:grpSpPr>
          <a:xfrm>
            <a:off x="6826882" y="2696858"/>
            <a:ext cx="454025" cy="390525"/>
            <a:chOff x="8575675" y="2857500"/>
            <a:chExt cx="454025" cy="390525"/>
          </a:xfrm>
        </p:grpSpPr>
        <p:sp>
          <p:nvSpPr>
            <p:cNvPr id="139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140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151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200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201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202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203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204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205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53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95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96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97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98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9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56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57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0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86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87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91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94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41" name="Rectangle 27"/>
            <p:cNvSpPr>
              <a:spLocks noChangeAspect="1" noChangeArrowheads="1"/>
            </p:cNvSpPr>
            <p:nvPr/>
          </p:nvSpPr>
          <p:spPr bwMode="auto">
            <a:xfrm>
              <a:off x="8697913" y="2873375"/>
              <a:ext cx="128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800" dirty="0">
                  <a:solidFill>
                    <a:prstClr val="black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142" name="群組 141"/>
          <p:cNvGrpSpPr/>
          <p:nvPr/>
        </p:nvGrpSpPr>
        <p:grpSpPr>
          <a:xfrm>
            <a:off x="4587312" y="5042517"/>
            <a:ext cx="454025" cy="390525"/>
            <a:chOff x="8575675" y="2857500"/>
            <a:chExt cx="454025" cy="390525"/>
          </a:xfrm>
        </p:grpSpPr>
        <p:sp>
          <p:nvSpPr>
            <p:cNvPr id="97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98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99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13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4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5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6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7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8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00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08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09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0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1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12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01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2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3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4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5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7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19" name="Rectangle 27"/>
            <p:cNvSpPr>
              <a:spLocks noChangeAspect="1" noChangeArrowheads="1"/>
            </p:cNvSpPr>
            <p:nvPr/>
          </p:nvSpPr>
          <p:spPr bwMode="auto">
            <a:xfrm>
              <a:off x="8654894" y="2960746"/>
              <a:ext cx="2388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200" dirty="0" smtClean="0">
                  <a:solidFill>
                    <a:prstClr val="black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3</a:t>
              </a:r>
              <a:r>
                <a:rPr lang="zh-TW" altLang="en-US" sz="1200" dirty="0" smtClean="0">
                  <a:solidFill>
                    <a:prstClr val="black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甲</a:t>
              </a:r>
              <a:endParaRPr lang="en-US" altLang="zh-TW" sz="1200" dirty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</p:grpSp>
      <p:grpSp>
        <p:nvGrpSpPr>
          <p:cNvPr id="145" name="群組 144"/>
          <p:cNvGrpSpPr/>
          <p:nvPr/>
        </p:nvGrpSpPr>
        <p:grpSpPr>
          <a:xfrm>
            <a:off x="4854207" y="1532495"/>
            <a:ext cx="454025" cy="390525"/>
            <a:chOff x="7729538" y="2924175"/>
            <a:chExt cx="454025" cy="390525"/>
          </a:xfrm>
        </p:grpSpPr>
        <p:sp>
          <p:nvSpPr>
            <p:cNvPr id="147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 dirty="0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 dirty="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150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54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78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9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81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82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83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85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55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69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1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3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4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6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58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59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1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3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4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6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8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52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800" dirty="0">
                  <a:solidFill>
                    <a:prstClr val="black"/>
                  </a:solidFill>
                  <a:latin typeface="Arial" charset="0"/>
                </a:rPr>
                <a:t>1</a:t>
              </a:r>
            </a:p>
          </p:txBody>
        </p:sp>
      </p:grpSp>
      <p:cxnSp>
        <p:nvCxnSpPr>
          <p:cNvPr id="206" name="直線單箭頭接點 205"/>
          <p:cNvCxnSpPr/>
          <p:nvPr/>
        </p:nvCxnSpPr>
        <p:spPr>
          <a:xfrm>
            <a:off x="2602831" y="1503043"/>
            <a:ext cx="495688" cy="544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3" idx="13"/>
          </p:cNvCxnSpPr>
          <p:nvPr/>
        </p:nvCxnSpPr>
        <p:spPr>
          <a:xfrm flipH="1">
            <a:off x="5370941" y="5592932"/>
            <a:ext cx="26682" cy="428356"/>
          </a:xfrm>
          <a:prstGeom prst="line">
            <a:avLst/>
          </a:pr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5" name="直線單箭頭接點 214"/>
          <p:cNvCxnSpPr/>
          <p:nvPr/>
        </p:nvCxnSpPr>
        <p:spPr>
          <a:xfrm flipV="1">
            <a:off x="7931524" y="820913"/>
            <a:ext cx="111088" cy="3187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接點 216"/>
          <p:cNvCxnSpPr/>
          <p:nvPr/>
        </p:nvCxnSpPr>
        <p:spPr>
          <a:xfrm flipH="1">
            <a:off x="8123654" y="619209"/>
            <a:ext cx="117286" cy="428356"/>
          </a:xfrm>
          <a:prstGeom prst="line">
            <a:avLst/>
          </a:pr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2" name="橢圓 14"/>
          <p:cNvSpPr>
            <a:spLocks noChangeArrowheads="1"/>
          </p:cNvSpPr>
          <p:nvPr/>
        </p:nvSpPr>
        <p:spPr bwMode="auto">
          <a:xfrm>
            <a:off x="2205994" y="1244594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4" name="橢圓 14"/>
          <p:cNvSpPr>
            <a:spLocks noChangeArrowheads="1"/>
          </p:cNvSpPr>
          <p:nvPr/>
        </p:nvSpPr>
        <p:spPr bwMode="auto">
          <a:xfrm>
            <a:off x="4230522" y="4950568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18" name="橢圓 217"/>
          <p:cNvSpPr>
            <a:spLocks noChangeArrowheads="1"/>
          </p:cNvSpPr>
          <p:nvPr/>
        </p:nvSpPr>
        <p:spPr bwMode="auto">
          <a:xfrm>
            <a:off x="5794139" y="5248917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19" name="文字方塊 218"/>
          <p:cNvSpPr txBox="1">
            <a:spLocks noChangeArrowheads="1"/>
          </p:cNvSpPr>
          <p:nvPr/>
        </p:nvSpPr>
        <p:spPr bwMode="auto">
          <a:xfrm>
            <a:off x="3887201" y="5234434"/>
            <a:ext cx="61555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辛亥端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220" name="文字方塊 219"/>
          <p:cNvSpPr txBox="1">
            <a:spLocks noChangeArrowheads="1"/>
          </p:cNvSpPr>
          <p:nvPr/>
        </p:nvSpPr>
        <p:spPr bwMode="auto">
          <a:xfrm>
            <a:off x="2108703" y="2140376"/>
            <a:ext cx="194582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400" dirty="0" smtClean="0">
                <a:solidFill>
                  <a:srgbClr val="0000CC"/>
                </a:solidFill>
                <a:latin typeface="Verdana" pitchFamily="34" charset="0"/>
              </a:rPr>
              <a:t>建國高架道路</a:t>
            </a:r>
            <a:endParaRPr lang="zh-TW" altLang="en-US" sz="1400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221" name="文字方塊 220"/>
          <p:cNvSpPr txBox="1">
            <a:spLocks noChangeArrowheads="1"/>
          </p:cNvSpPr>
          <p:nvPr/>
        </p:nvSpPr>
        <p:spPr bwMode="auto">
          <a:xfrm>
            <a:off x="2909941" y="4704347"/>
            <a:ext cx="5386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400" dirty="0">
                <a:solidFill>
                  <a:srgbClr val="0000CC"/>
                </a:solidFill>
                <a:latin typeface="Verdana" pitchFamily="34" charset="0"/>
              </a:rPr>
              <a:t>辛亥路</a:t>
            </a:r>
          </a:p>
        </p:txBody>
      </p:sp>
      <p:sp>
        <p:nvSpPr>
          <p:cNvPr id="224" name="橢圓 14"/>
          <p:cNvSpPr>
            <a:spLocks noChangeArrowheads="1"/>
          </p:cNvSpPr>
          <p:nvPr/>
        </p:nvSpPr>
        <p:spPr bwMode="auto">
          <a:xfrm>
            <a:off x="5401463" y="1772816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25" name="文字方塊 224"/>
          <p:cNvSpPr txBox="1">
            <a:spLocks noChangeArrowheads="1"/>
          </p:cNvSpPr>
          <p:nvPr/>
        </p:nvSpPr>
        <p:spPr bwMode="auto">
          <a:xfrm>
            <a:off x="5364088" y="1382579"/>
            <a:ext cx="4103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內湖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226" name="橢圓 14"/>
          <p:cNvSpPr>
            <a:spLocks noChangeArrowheads="1"/>
          </p:cNvSpPr>
          <p:nvPr/>
        </p:nvSpPr>
        <p:spPr bwMode="auto">
          <a:xfrm>
            <a:off x="6759897" y="1621500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27" name="文字方塊 226"/>
          <p:cNvSpPr txBox="1">
            <a:spLocks noChangeArrowheads="1"/>
          </p:cNvSpPr>
          <p:nvPr/>
        </p:nvSpPr>
        <p:spPr bwMode="auto">
          <a:xfrm>
            <a:off x="6599076" y="1328061"/>
            <a:ext cx="4103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東</a:t>
            </a: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湖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125" name="橢圓 124"/>
          <p:cNvSpPr>
            <a:spLocks noChangeArrowheads="1"/>
          </p:cNvSpPr>
          <p:nvPr/>
        </p:nvSpPr>
        <p:spPr bwMode="auto">
          <a:xfrm>
            <a:off x="6255655" y="3645024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7" name="橢圓 126"/>
          <p:cNvSpPr>
            <a:spLocks noChangeArrowheads="1"/>
          </p:cNvSpPr>
          <p:nvPr/>
        </p:nvSpPr>
        <p:spPr bwMode="auto">
          <a:xfrm>
            <a:off x="6031904" y="3774637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8" name="橢圓 127"/>
          <p:cNvSpPr>
            <a:spLocks noChangeArrowheads="1"/>
          </p:cNvSpPr>
          <p:nvPr/>
        </p:nvSpPr>
        <p:spPr bwMode="auto">
          <a:xfrm>
            <a:off x="7358989" y="2348880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9" name="橢圓 128"/>
          <p:cNvSpPr>
            <a:spLocks noChangeArrowheads="1"/>
          </p:cNvSpPr>
          <p:nvPr/>
        </p:nvSpPr>
        <p:spPr bwMode="auto">
          <a:xfrm>
            <a:off x="6580538" y="3406555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30" name="文字方塊 129"/>
          <p:cNvSpPr txBox="1">
            <a:spLocks noChangeArrowheads="1"/>
          </p:cNvSpPr>
          <p:nvPr/>
        </p:nvSpPr>
        <p:spPr bwMode="auto">
          <a:xfrm>
            <a:off x="7548218" y="2568112"/>
            <a:ext cx="61555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>
                <a:solidFill>
                  <a:srgbClr val="0000CC"/>
                </a:solidFill>
                <a:latin typeface="Verdana" pitchFamily="34" charset="0"/>
              </a:rPr>
              <a:t>新台五</a:t>
            </a:r>
          </a:p>
        </p:txBody>
      </p:sp>
      <p:sp>
        <p:nvSpPr>
          <p:cNvPr id="131" name="文字方塊 130"/>
          <p:cNvSpPr txBox="1">
            <a:spLocks noChangeArrowheads="1"/>
          </p:cNvSpPr>
          <p:nvPr/>
        </p:nvSpPr>
        <p:spPr bwMode="auto">
          <a:xfrm>
            <a:off x="6897935" y="3429000"/>
            <a:ext cx="4103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南港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132" name="文字方塊 131"/>
          <p:cNvSpPr txBox="1">
            <a:spLocks noChangeArrowheads="1"/>
          </p:cNvSpPr>
          <p:nvPr/>
        </p:nvSpPr>
        <p:spPr bwMode="auto">
          <a:xfrm>
            <a:off x="6559574" y="3789040"/>
            <a:ext cx="8207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南港系統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133" name="文字方塊 132"/>
          <p:cNvSpPr txBox="1">
            <a:spLocks noChangeArrowheads="1"/>
          </p:cNvSpPr>
          <p:nvPr/>
        </p:nvSpPr>
        <p:spPr bwMode="auto">
          <a:xfrm>
            <a:off x="6218521" y="4069486"/>
            <a:ext cx="61555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600" b="1" dirty="0" smtClean="0">
                <a:solidFill>
                  <a:srgbClr val="0000CC"/>
                </a:solidFill>
                <a:latin typeface="Verdana" pitchFamily="34" charset="0"/>
              </a:rPr>
              <a:t>南深路</a:t>
            </a:r>
            <a:endParaRPr lang="zh-TW" altLang="en-US" sz="16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cxnSp>
        <p:nvCxnSpPr>
          <p:cNvPr id="162" name="直線單箭頭接點 161"/>
          <p:cNvCxnSpPr/>
          <p:nvPr/>
        </p:nvCxnSpPr>
        <p:spPr>
          <a:xfrm flipH="1" flipV="1">
            <a:off x="4436881" y="4871422"/>
            <a:ext cx="377156" cy="106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單箭頭接點 164"/>
          <p:cNvCxnSpPr/>
          <p:nvPr/>
        </p:nvCxnSpPr>
        <p:spPr>
          <a:xfrm flipH="1" flipV="1">
            <a:off x="3937392" y="4653136"/>
            <a:ext cx="377156" cy="1573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單箭頭接點 171"/>
          <p:cNvCxnSpPr/>
          <p:nvPr/>
        </p:nvCxnSpPr>
        <p:spPr>
          <a:xfrm flipH="1" flipV="1">
            <a:off x="3416588" y="4440859"/>
            <a:ext cx="377156" cy="1573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單箭頭接點 174"/>
          <p:cNvCxnSpPr/>
          <p:nvPr/>
        </p:nvCxnSpPr>
        <p:spPr>
          <a:xfrm flipH="1" flipV="1">
            <a:off x="2909941" y="4192596"/>
            <a:ext cx="377156" cy="1573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單箭頭接點 183"/>
          <p:cNvCxnSpPr/>
          <p:nvPr/>
        </p:nvCxnSpPr>
        <p:spPr>
          <a:xfrm flipH="1" flipV="1">
            <a:off x="2663817" y="3675221"/>
            <a:ext cx="188578" cy="3857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單箭頭接點 187"/>
          <p:cNvCxnSpPr/>
          <p:nvPr/>
        </p:nvCxnSpPr>
        <p:spPr>
          <a:xfrm flipH="1" flipV="1">
            <a:off x="2616944" y="3087383"/>
            <a:ext cx="6926" cy="4502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線單箭頭接點 215"/>
          <p:cNvCxnSpPr/>
          <p:nvPr/>
        </p:nvCxnSpPr>
        <p:spPr>
          <a:xfrm flipH="1" flipV="1">
            <a:off x="2602831" y="2553780"/>
            <a:ext cx="6926" cy="4502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單箭頭接點 221"/>
          <p:cNvCxnSpPr/>
          <p:nvPr/>
        </p:nvCxnSpPr>
        <p:spPr>
          <a:xfrm flipH="1" flipV="1">
            <a:off x="2483768" y="1983241"/>
            <a:ext cx="119063" cy="4867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單箭頭接點 222"/>
          <p:cNvCxnSpPr/>
          <p:nvPr/>
        </p:nvCxnSpPr>
        <p:spPr>
          <a:xfrm flipH="1" flipV="1">
            <a:off x="2431369" y="1451171"/>
            <a:ext cx="59533" cy="474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直線單箭頭接點 227"/>
          <p:cNvCxnSpPr/>
          <p:nvPr/>
        </p:nvCxnSpPr>
        <p:spPr>
          <a:xfrm>
            <a:off x="3200706" y="1555709"/>
            <a:ext cx="495688" cy="544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單箭頭接點 228"/>
          <p:cNvCxnSpPr/>
          <p:nvPr/>
        </p:nvCxnSpPr>
        <p:spPr>
          <a:xfrm>
            <a:off x="3809982" y="1591176"/>
            <a:ext cx="495688" cy="544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單箭頭接點 229"/>
          <p:cNvCxnSpPr/>
          <p:nvPr/>
        </p:nvCxnSpPr>
        <p:spPr>
          <a:xfrm>
            <a:off x="4345031" y="1728336"/>
            <a:ext cx="433018" cy="17457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直線單箭頭接點 230"/>
          <p:cNvCxnSpPr/>
          <p:nvPr/>
        </p:nvCxnSpPr>
        <p:spPr>
          <a:xfrm>
            <a:off x="4836632" y="1986603"/>
            <a:ext cx="495688" cy="1197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線單箭頭接點 231"/>
          <p:cNvCxnSpPr/>
          <p:nvPr/>
        </p:nvCxnSpPr>
        <p:spPr>
          <a:xfrm flipV="1">
            <a:off x="5485489" y="2046495"/>
            <a:ext cx="546415" cy="7857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單箭頭接點 232"/>
          <p:cNvCxnSpPr/>
          <p:nvPr/>
        </p:nvCxnSpPr>
        <p:spPr>
          <a:xfrm flipV="1">
            <a:off x="6115929" y="1952077"/>
            <a:ext cx="546415" cy="7857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單箭頭接點 233"/>
          <p:cNvCxnSpPr/>
          <p:nvPr/>
        </p:nvCxnSpPr>
        <p:spPr>
          <a:xfrm flipV="1">
            <a:off x="6771659" y="1883734"/>
            <a:ext cx="546415" cy="7857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線單箭頭接點 234"/>
          <p:cNvCxnSpPr/>
          <p:nvPr/>
        </p:nvCxnSpPr>
        <p:spPr>
          <a:xfrm flipV="1">
            <a:off x="7412172" y="1530285"/>
            <a:ext cx="443822" cy="3109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文字方塊 133"/>
          <p:cNvSpPr txBox="1">
            <a:spLocks noChangeArrowheads="1"/>
          </p:cNvSpPr>
          <p:nvPr/>
        </p:nvSpPr>
        <p:spPr bwMode="auto">
          <a:xfrm>
            <a:off x="755576" y="5877852"/>
            <a:ext cx="322637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400" dirty="0" smtClean="0">
                <a:solidFill>
                  <a:srgbClr val="FF0000"/>
                </a:solidFill>
                <a:latin typeface="Verdana" pitchFamily="34" charset="0"/>
              </a:rPr>
              <a:t>備註</a:t>
            </a:r>
            <a:r>
              <a:rPr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:</a:t>
            </a:r>
            <a:r>
              <a:rPr lang="zh-TW" altLang="en-US" sz="1400" dirty="0" smtClean="0">
                <a:solidFill>
                  <a:srgbClr val="FF0000"/>
                </a:solidFill>
                <a:latin typeface="Verdana" pitchFamily="34" charset="0"/>
              </a:rPr>
              <a:t>建國高架道路禁行大貨車以上車種</a:t>
            </a:r>
            <a:endParaRPr lang="zh-TW" altLang="en-US" sz="14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6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手繪多邊形 46"/>
          <p:cNvSpPr/>
          <p:nvPr/>
        </p:nvSpPr>
        <p:spPr>
          <a:xfrm>
            <a:off x="2006221" y="629242"/>
            <a:ext cx="3712191" cy="264686"/>
          </a:xfrm>
          <a:custGeom>
            <a:avLst/>
            <a:gdLst>
              <a:gd name="connsiteX0" fmla="*/ 0 w 3712191"/>
              <a:gd name="connsiteY0" fmla="*/ 264686 h 264686"/>
              <a:gd name="connsiteX1" fmla="*/ 388961 w 3712191"/>
              <a:gd name="connsiteY1" fmla="*/ 141857 h 264686"/>
              <a:gd name="connsiteX2" fmla="*/ 682388 w 3712191"/>
              <a:gd name="connsiteY2" fmla="*/ 128209 h 264686"/>
              <a:gd name="connsiteX3" fmla="*/ 941695 w 3712191"/>
              <a:gd name="connsiteY3" fmla="*/ 203271 h 264686"/>
              <a:gd name="connsiteX4" fmla="*/ 1221475 w 3712191"/>
              <a:gd name="connsiteY4" fmla="*/ 237391 h 264686"/>
              <a:gd name="connsiteX5" fmla="*/ 1808328 w 3712191"/>
              <a:gd name="connsiteY5" fmla="*/ 87265 h 264686"/>
              <a:gd name="connsiteX6" fmla="*/ 2361063 w 3712191"/>
              <a:gd name="connsiteY6" fmla="*/ 5379 h 264686"/>
              <a:gd name="connsiteX7" fmla="*/ 3179928 w 3712191"/>
              <a:gd name="connsiteY7" fmla="*/ 237391 h 264686"/>
              <a:gd name="connsiteX8" fmla="*/ 3712191 w 3712191"/>
              <a:gd name="connsiteY8" fmla="*/ 257862 h 264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2191" h="264686">
                <a:moveTo>
                  <a:pt x="0" y="264686"/>
                </a:moveTo>
                <a:cubicBezTo>
                  <a:pt x="137615" y="214644"/>
                  <a:pt x="275230" y="164603"/>
                  <a:pt x="388961" y="141857"/>
                </a:cubicBezTo>
                <a:cubicBezTo>
                  <a:pt x="502692" y="119111"/>
                  <a:pt x="590266" y="117973"/>
                  <a:pt x="682388" y="128209"/>
                </a:cubicBezTo>
                <a:cubicBezTo>
                  <a:pt x="774510" y="138445"/>
                  <a:pt x="851847" y="185074"/>
                  <a:pt x="941695" y="203271"/>
                </a:cubicBezTo>
                <a:cubicBezTo>
                  <a:pt x="1031543" y="221468"/>
                  <a:pt x="1077036" y="256725"/>
                  <a:pt x="1221475" y="237391"/>
                </a:cubicBezTo>
                <a:cubicBezTo>
                  <a:pt x="1365914" y="218057"/>
                  <a:pt x="1618397" y="125934"/>
                  <a:pt x="1808328" y="87265"/>
                </a:cubicBezTo>
                <a:cubicBezTo>
                  <a:pt x="1998259" y="48596"/>
                  <a:pt x="2132463" y="-19642"/>
                  <a:pt x="2361063" y="5379"/>
                </a:cubicBezTo>
                <a:cubicBezTo>
                  <a:pt x="2589663" y="30400"/>
                  <a:pt x="2954740" y="195311"/>
                  <a:pt x="3179928" y="237391"/>
                </a:cubicBezTo>
                <a:cubicBezTo>
                  <a:pt x="3405116" y="279471"/>
                  <a:pt x="3640540" y="249901"/>
                  <a:pt x="3712191" y="257862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3" name="手繪多邊形 52"/>
          <p:cNvSpPr/>
          <p:nvPr/>
        </p:nvSpPr>
        <p:spPr>
          <a:xfrm>
            <a:off x="2771800" y="4512889"/>
            <a:ext cx="530958" cy="112250"/>
          </a:xfrm>
          <a:custGeom>
            <a:avLst/>
            <a:gdLst>
              <a:gd name="connsiteX0" fmla="*/ 211540 w 211540"/>
              <a:gd name="connsiteY0" fmla="*/ 0 h 68239"/>
              <a:gd name="connsiteX1" fmla="*/ 54591 w 211540"/>
              <a:gd name="connsiteY1" fmla="*/ 34119 h 68239"/>
              <a:gd name="connsiteX2" fmla="*/ 0 w 211540"/>
              <a:gd name="connsiteY2" fmla="*/ 68239 h 6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540" h="68239">
                <a:moveTo>
                  <a:pt x="211540" y="0"/>
                </a:moveTo>
                <a:cubicBezTo>
                  <a:pt x="150694" y="11373"/>
                  <a:pt x="89848" y="22746"/>
                  <a:pt x="54591" y="34119"/>
                </a:cubicBezTo>
                <a:cubicBezTo>
                  <a:pt x="19334" y="45492"/>
                  <a:pt x="9667" y="56865"/>
                  <a:pt x="0" y="68239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1" name="手繪多邊形 50"/>
          <p:cNvSpPr/>
          <p:nvPr/>
        </p:nvSpPr>
        <p:spPr>
          <a:xfrm>
            <a:off x="5248839" y="941696"/>
            <a:ext cx="872182" cy="2465477"/>
          </a:xfrm>
          <a:custGeom>
            <a:avLst/>
            <a:gdLst>
              <a:gd name="connsiteX0" fmla="*/ 5549 w 872182"/>
              <a:gd name="connsiteY0" fmla="*/ 0 h 2465477"/>
              <a:gd name="connsiteX1" fmla="*/ 12373 w 872182"/>
              <a:gd name="connsiteY1" fmla="*/ 122829 h 2465477"/>
              <a:gd name="connsiteX2" fmla="*/ 114731 w 872182"/>
              <a:gd name="connsiteY2" fmla="*/ 204716 h 2465477"/>
              <a:gd name="connsiteX3" fmla="*/ 176146 w 872182"/>
              <a:gd name="connsiteY3" fmla="*/ 375313 h 2465477"/>
              <a:gd name="connsiteX4" fmla="*/ 148851 w 872182"/>
              <a:gd name="connsiteY4" fmla="*/ 1173707 h 2465477"/>
              <a:gd name="connsiteX5" fmla="*/ 196618 w 872182"/>
              <a:gd name="connsiteY5" fmla="*/ 2040340 h 2465477"/>
              <a:gd name="connsiteX6" fmla="*/ 551460 w 872182"/>
              <a:gd name="connsiteY6" fmla="*/ 2258704 h 2465477"/>
              <a:gd name="connsiteX7" fmla="*/ 756176 w 872182"/>
              <a:gd name="connsiteY7" fmla="*/ 2436125 h 2465477"/>
              <a:gd name="connsiteX8" fmla="*/ 872182 w 872182"/>
              <a:gd name="connsiteY8" fmla="*/ 2463420 h 246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182" h="2465477">
                <a:moveTo>
                  <a:pt x="5549" y="0"/>
                </a:moveTo>
                <a:cubicBezTo>
                  <a:pt x="-138" y="44355"/>
                  <a:pt x="-5824" y="88710"/>
                  <a:pt x="12373" y="122829"/>
                </a:cubicBezTo>
                <a:cubicBezTo>
                  <a:pt x="30570" y="156948"/>
                  <a:pt x="87436" y="162635"/>
                  <a:pt x="114731" y="204716"/>
                </a:cubicBezTo>
                <a:cubicBezTo>
                  <a:pt x="142026" y="246797"/>
                  <a:pt x="170459" y="213815"/>
                  <a:pt x="176146" y="375313"/>
                </a:cubicBezTo>
                <a:cubicBezTo>
                  <a:pt x="181833" y="536811"/>
                  <a:pt x="145439" y="896203"/>
                  <a:pt x="148851" y="1173707"/>
                </a:cubicBezTo>
                <a:cubicBezTo>
                  <a:pt x="152263" y="1451212"/>
                  <a:pt x="129517" y="1859507"/>
                  <a:pt x="196618" y="2040340"/>
                </a:cubicBezTo>
                <a:cubicBezTo>
                  <a:pt x="263719" y="2221173"/>
                  <a:pt x="458200" y="2192740"/>
                  <a:pt x="551460" y="2258704"/>
                </a:cubicBezTo>
                <a:cubicBezTo>
                  <a:pt x="644720" y="2324668"/>
                  <a:pt x="702722" y="2402006"/>
                  <a:pt x="756176" y="2436125"/>
                </a:cubicBezTo>
                <a:cubicBezTo>
                  <a:pt x="809630" y="2470244"/>
                  <a:pt x="840906" y="2466832"/>
                  <a:pt x="872182" y="2463420"/>
                </a:cubicBezTo>
              </a:path>
            </a:pathLst>
          </a:cu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2" name="手繪多邊形 51"/>
          <p:cNvSpPr/>
          <p:nvPr/>
        </p:nvSpPr>
        <p:spPr>
          <a:xfrm>
            <a:off x="6121021" y="3405116"/>
            <a:ext cx="2094157" cy="596440"/>
          </a:xfrm>
          <a:custGeom>
            <a:avLst/>
            <a:gdLst>
              <a:gd name="connsiteX0" fmla="*/ 1740089 w 1740089"/>
              <a:gd name="connsiteY0" fmla="*/ 511791 h 533629"/>
              <a:gd name="connsiteX1" fmla="*/ 1637731 w 1740089"/>
              <a:gd name="connsiteY1" fmla="*/ 532263 h 533629"/>
              <a:gd name="connsiteX2" fmla="*/ 1371600 w 1740089"/>
              <a:gd name="connsiteY2" fmla="*/ 477672 h 533629"/>
              <a:gd name="connsiteX3" fmla="*/ 1105469 w 1740089"/>
              <a:gd name="connsiteY3" fmla="*/ 423081 h 533629"/>
              <a:gd name="connsiteX4" fmla="*/ 955343 w 1740089"/>
              <a:gd name="connsiteY4" fmla="*/ 402609 h 533629"/>
              <a:gd name="connsiteX5" fmla="*/ 730155 w 1740089"/>
              <a:gd name="connsiteY5" fmla="*/ 279780 h 533629"/>
              <a:gd name="connsiteX6" fmla="*/ 545910 w 1740089"/>
              <a:gd name="connsiteY6" fmla="*/ 232012 h 533629"/>
              <a:gd name="connsiteX7" fmla="*/ 341194 w 1740089"/>
              <a:gd name="connsiteY7" fmla="*/ 150126 h 533629"/>
              <a:gd name="connsiteX8" fmla="*/ 232012 w 1740089"/>
              <a:gd name="connsiteY8" fmla="*/ 34120 h 533629"/>
              <a:gd name="connsiteX9" fmla="*/ 0 w 1740089"/>
              <a:gd name="connsiteY9" fmla="*/ 0 h 53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0089" h="533629">
                <a:moveTo>
                  <a:pt x="1740089" y="511791"/>
                </a:moveTo>
                <a:cubicBezTo>
                  <a:pt x="1719617" y="524870"/>
                  <a:pt x="1699146" y="537950"/>
                  <a:pt x="1637731" y="532263"/>
                </a:cubicBezTo>
                <a:cubicBezTo>
                  <a:pt x="1576316" y="526576"/>
                  <a:pt x="1371600" y="477672"/>
                  <a:pt x="1371600" y="477672"/>
                </a:cubicBezTo>
                <a:lnTo>
                  <a:pt x="1105469" y="423081"/>
                </a:lnTo>
                <a:cubicBezTo>
                  <a:pt x="1036093" y="410571"/>
                  <a:pt x="1017895" y="426492"/>
                  <a:pt x="955343" y="402609"/>
                </a:cubicBezTo>
                <a:cubicBezTo>
                  <a:pt x="892791" y="378726"/>
                  <a:pt x="798394" y="308213"/>
                  <a:pt x="730155" y="279780"/>
                </a:cubicBezTo>
                <a:cubicBezTo>
                  <a:pt x="661916" y="251347"/>
                  <a:pt x="610737" y="253621"/>
                  <a:pt x="545910" y="232012"/>
                </a:cubicBezTo>
                <a:cubicBezTo>
                  <a:pt x="481083" y="210403"/>
                  <a:pt x="393510" y="183108"/>
                  <a:pt x="341194" y="150126"/>
                </a:cubicBezTo>
                <a:cubicBezTo>
                  <a:pt x="288878" y="117144"/>
                  <a:pt x="288878" y="59141"/>
                  <a:pt x="232012" y="34120"/>
                </a:cubicBezTo>
                <a:cubicBezTo>
                  <a:pt x="175146" y="9099"/>
                  <a:pt x="87573" y="4549"/>
                  <a:pt x="0" y="0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8" name="手繪多邊形 47"/>
          <p:cNvSpPr/>
          <p:nvPr/>
        </p:nvSpPr>
        <p:spPr>
          <a:xfrm>
            <a:off x="3398293" y="4449170"/>
            <a:ext cx="4107976" cy="1369909"/>
          </a:xfrm>
          <a:custGeom>
            <a:avLst/>
            <a:gdLst>
              <a:gd name="connsiteX0" fmla="*/ 0 w 4107976"/>
              <a:gd name="connsiteY0" fmla="*/ 47767 h 1369909"/>
              <a:gd name="connsiteX1" fmla="*/ 211540 w 4107976"/>
              <a:gd name="connsiteY1" fmla="*/ 177421 h 1369909"/>
              <a:gd name="connsiteX2" fmla="*/ 484495 w 4107976"/>
              <a:gd name="connsiteY2" fmla="*/ 443552 h 1369909"/>
              <a:gd name="connsiteX3" fmla="*/ 825689 w 4107976"/>
              <a:gd name="connsiteY3" fmla="*/ 525439 h 1369909"/>
              <a:gd name="connsiteX4" fmla="*/ 1057701 w 4107976"/>
              <a:gd name="connsiteY4" fmla="*/ 518615 h 1369909"/>
              <a:gd name="connsiteX5" fmla="*/ 1310185 w 4107976"/>
              <a:gd name="connsiteY5" fmla="*/ 641445 h 1369909"/>
              <a:gd name="connsiteX6" fmla="*/ 1637731 w 4107976"/>
              <a:gd name="connsiteY6" fmla="*/ 1091821 h 1369909"/>
              <a:gd name="connsiteX7" fmla="*/ 1890214 w 4107976"/>
              <a:gd name="connsiteY7" fmla="*/ 1344305 h 1369909"/>
              <a:gd name="connsiteX8" fmla="*/ 2176817 w 4107976"/>
              <a:gd name="connsiteY8" fmla="*/ 1296537 h 1369909"/>
              <a:gd name="connsiteX9" fmla="*/ 2558955 w 4107976"/>
              <a:gd name="connsiteY9" fmla="*/ 771099 h 1369909"/>
              <a:gd name="connsiteX10" fmla="*/ 2872853 w 4107976"/>
              <a:gd name="connsiteY10" fmla="*/ 539087 h 1369909"/>
              <a:gd name="connsiteX11" fmla="*/ 3459707 w 4107976"/>
              <a:gd name="connsiteY11" fmla="*/ 593678 h 1369909"/>
              <a:gd name="connsiteX12" fmla="*/ 3923731 w 4107976"/>
              <a:gd name="connsiteY12" fmla="*/ 395785 h 1369909"/>
              <a:gd name="connsiteX13" fmla="*/ 4107976 w 4107976"/>
              <a:gd name="connsiteY13" fmla="*/ 0 h 136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07976" h="1369909">
                <a:moveTo>
                  <a:pt x="0" y="47767"/>
                </a:moveTo>
                <a:cubicBezTo>
                  <a:pt x="65395" y="79612"/>
                  <a:pt x="130791" y="111457"/>
                  <a:pt x="211540" y="177421"/>
                </a:cubicBezTo>
                <a:cubicBezTo>
                  <a:pt x="292289" y="243385"/>
                  <a:pt x="382137" y="385549"/>
                  <a:pt x="484495" y="443552"/>
                </a:cubicBezTo>
                <a:cubicBezTo>
                  <a:pt x="586853" y="501555"/>
                  <a:pt x="730155" y="512929"/>
                  <a:pt x="825689" y="525439"/>
                </a:cubicBezTo>
                <a:cubicBezTo>
                  <a:pt x="921223" y="537949"/>
                  <a:pt x="976952" y="499281"/>
                  <a:pt x="1057701" y="518615"/>
                </a:cubicBezTo>
                <a:cubicBezTo>
                  <a:pt x="1138450" y="537949"/>
                  <a:pt x="1213514" y="545911"/>
                  <a:pt x="1310185" y="641445"/>
                </a:cubicBezTo>
                <a:cubicBezTo>
                  <a:pt x="1406856" y="736979"/>
                  <a:pt x="1541060" y="974678"/>
                  <a:pt x="1637731" y="1091821"/>
                </a:cubicBezTo>
                <a:cubicBezTo>
                  <a:pt x="1734402" y="1208964"/>
                  <a:pt x="1800366" y="1310186"/>
                  <a:pt x="1890214" y="1344305"/>
                </a:cubicBezTo>
                <a:cubicBezTo>
                  <a:pt x="1980062" y="1378424"/>
                  <a:pt x="2065360" y="1392071"/>
                  <a:pt x="2176817" y="1296537"/>
                </a:cubicBezTo>
                <a:cubicBezTo>
                  <a:pt x="2288274" y="1201003"/>
                  <a:pt x="2442949" y="897341"/>
                  <a:pt x="2558955" y="771099"/>
                </a:cubicBezTo>
                <a:cubicBezTo>
                  <a:pt x="2674961" y="644857"/>
                  <a:pt x="2722728" y="568657"/>
                  <a:pt x="2872853" y="539087"/>
                </a:cubicBezTo>
                <a:cubicBezTo>
                  <a:pt x="3022978" y="509517"/>
                  <a:pt x="3284561" y="617562"/>
                  <a:pt x="3459707" y="593678"/>
                </a:cubicBezTo>
                <a:cubicBezTo>
                  <a:pt x="3634853" y="569794"/>
                  <a:pt x="3815686" y="494731"/>
                  <a:pt x="3923731" y="395785"/>
                </a:cubicBezTo>
                <a:cubicBezTo>
                  <a:pt x="4031776" y="296839"/>
                  <a:pt x="4046561" y="200167"/>
                  <a:pt x="4107976" y="0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234457" y="587746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安坑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951351" y="469979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中和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pic>
        <p:nvPicPr>
          <p:cNvPr id="6" name="Picture 1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0"/>
          <a:stretch>
            <a:fillRect/>
          </a:stretch>
        </p:blipFill>
        <p:spPr bwMode="auto">
          <a:xfrm>
            <a:off x="769961" y="566666"/>
            <a:ext cx="619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5" name="文字方塊 114"/>
          <p:cNvSpPr txBox="1"/>
          <p:nvPr/>
        </p:nvSpPr>
        <p:spPr>
          <a:xfrm>
            <a:off x="755576" y="141404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400" b="1" dirty="0" smtClean="0">
                <a:solidFill>
                  <a:prstClr val="black"/>
                </a:solidFill>
                <a:latin typeface="Calibri"/>
                <a:ea typeface="新細明體"/>
              </a:rPr>
              <a:t>圖例</a:t>
            </a:r>
            <a:endParaRPr kumimoji="0" lang="en-US" altLang="zh-TW" sz="1400" b="1" dirty="0" smtClean="0">
              <a:solidFill>
                <a:prstClr val="black"/>
              </a:solidFill>
              <a:latin typeface="Calibri"/>
              <a:ea typeface="新細明體"/>
            </a:endParaRPr>
          </a:p>
        </p:txBody>
      </p:sp>
      <p:sp>
        <p:nvSpPr>
          <p:cNvPr id="116" name="文字方塊 115"/>
          <p:cNvSpPr txBox="1"/>
          <p:nvPr/>
        </p:nvSpPr>
        <p:spPr>
          <a:xfrm>
            <a:off x="1235302" y="172182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400" dirty="0" smtClean="0">
                <a:solidFill>
                  <a:prstClr val="black"/>
                </a:solidFill>
                <a:latin typeface="Calibri"/>
                <a:ea typeface="新細明體"/>
              </a:rPr>
              <a:t>道路阻斷</a:t>
            </a:r>
            <a:endParaRPr kumimoji="0" lang="en-US" altLang="zh-TW" sz="1400" dirty="0" smtClean="0">
              <a:solidFill>
                <a:prstClr val="black"/>
              </a:solidFill>
              <a:latin typeface="Calibri"/>
              <a:ea typeface="新細明體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400" dirty="0">
                <a:solidFill>
                  <a:prstClr val="black"/>
                </a:solidFill>
                <a:latin typeface="Calibri"/>
                <a:ea typeface="新細明體"/>
              </a:rPr>
              <a:t>改道路線</a:t>
            </a:r>
          </a:p>
        </p:txBody>
      </p:sp>
      <p:cxnSp>
        <p:nvCxnSpPr>
          <p:cNvPr id="117" name="直線接點 116"/>
          <p:cNvCxnSpPr/>
          <p:nvPr/>
        </p:nvCxnSpPr>
        <p:spPr>
          <a:xfrm>
            <a:off x="803254" y="1903108"/>
            <a:ext cx="360040" cy="0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接點 117"/>
          <p:cNvCxnSpPr/>
          <p:nvPr/>
        </p:nvCxnSpPr>
        <p:spPr>
          <a:xfrm>
            <a:off x="803254" y="2106583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手繪多邊形 14"/>
          <p:cNvSpPr/>
          <p:nvPr/>
        </p:nvSpPr>
        <p:spPr>
          <a:xfrm rot="19787650" flipV="1">
            <a:off x="7530440" y="3392820"/>
            <a:ext cx="355315" cy="406439"/>
          </a:xfrm>
          <a:custGeom>
            <a:avLst/>
            <a:gdLst>
              <a:gd name="connsiteX0" fmla="*/ 423080 w 423080"/>
              <a:gd name="connsiteY0" fmla="*/ 68239 h 68239"/>
              <a:gd name="connsiteX1" fmla="*/ 0 w 423080"/>
              <a:gd name="connsiteY1" fmla="*/ 0 h 6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80" h="68239">
                <a:moveTo>
                  <a:pt x="423080" y="68239"/>
                </a:moveTo>
                <a:lnTo>
                  <a:pt x="0" y="0"/>
                </a:ln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86" name="Rectangle 5"/>
          <p:cNvSpPr>
            <a:spLocks noChangeAspect="1" noChangeArrowheads="1"/>
          </p:cNvSpPr>
          <p:nvPr/>
        </p:nvSpPr>
        <p:spPr bwMode="auto">
          <a:xfrm rot="215160">
            <a:off x="6594686" y="4493777"/>
            <a:ext cx="1143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800" b="1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</a:rPr>
              <a:t> </a:t>
            </a: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60" name="群組 59"/>
          <p:cNvGrpSpPr/>
          <p:nvPr/>
        </p:nvGrpSpPr>
        <p:grpSpPr>
          <a:xfrm>
            <a:off x="6804814" y="4833268"/>
            <a:ext cx="364973" cy="335238"/>
            <a:chOff x="6262339" y="4362822"/>
            <a:chExt cx="364973" cy="335238"/>
          </a:xfrm>
        </p:grpSpPr>
        <p:sp>
          <p:nvSpPr>
            <p:cNvPr id="103" name="Oval 8"/>
            <p:cNvSpPr>
              <a:spLocks noChangeAspect="1" noChangeArrowheads="1"/>
            </p:cNvSpPr>
            <p:nvPr/>
          </p:nvSpPr>
          <p:spPr bwMode="auto">
            <a:xfrm rot="215160">
              <a:off x="6262339" y="4426083"/>
              <a:ext cx="155314" cy="15297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4" name="Oval 9"/>
            <p:cNvSpPr>
              <a:spLocks noChangeAspect="1" noChangeArrowheads="1"/>
            </p:cNvSpPr>
            <p:nvPr/>
          </p:nvSpPr>
          <p:spPr bwMode="auto">
            <a:xfrm rot="215160">
              <a:off x="6364677" y="4362822"/>
              <a:ext cx="155314" cy="150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5" name="Oval 10"/>
            <p:cNvSpPr>
              <a:spLocks noChangeAspect="1" noChangeArrowheads="1"/>
            </p:cNvSpPr>
            <p:nvPr/>
          </p:nvSpPr>
          <p:spPr bwMode="auto">
            <a:xfrm rot="215160">
              <a:off x="6426882" y="4545083"/>
              <a:ext cx="155314" cy="15297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6" name="Oval 11"/>
            <p:cNvSpPr>
              <a:spLocks noChangeAspect="1" noChangeArrowheads="1"/>
            </p:cNvSpPr>
            <p:nvPr/>
          </p:nvSpPr>
          <p:spPr bwMode="auto">
            <a:xfrm rot="215160">
              <a:off x="6293282" y="4542198"/>
              <a:ext cx="152590" cy="15297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7" name="Oval 12"/>
            <p:cNvSpPr>
              <a:spLocks noChangeAspect="1" noChangeArrowheads="1"/>
            </p:cNvSpPr>
            <p:nvPr/>
          </p:nvSpPr>
          <p:spPr bwMode="auto">
            <a:xfrm rot="215160">
              <a:off x="6474722" y="4436518"/>
              <a:ext cx="152590" cy="150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8" name="Oval 13"/>
            <p:cNvSpPr>
              <a:spLocks noChangeAspect="1" noChangeArrowheads="1"/>
            </p:cNvSpPr>
            <p:nvPr/>
          </p:nvSpPr>
          <p:spPr bwMode="auto">
            <a:xfrm rot="215160">
              <a:off x="6382560" y="4488716"/>
              <a:ext cx="136241" cy="11125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8" name="Oval 15"/>
            <p:cNvSpPr>
              <a:spLocks noChangeAspect="1" noChangeArrowheads="1"/>
            </p:cNvSpPr>
            <p:nvPr/>
          </p:nvSpPr>
          <p:spPr bwMode="auto">
            <a:xfrm rot="215160">
              <a:off x="6369697" y="4376546"/>
              <a:ext cx="138965" cy="136289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9" name="Oval 16"/>
            <p:cNvSpPr>
              <a:spLocks noChangeAspect="1" noChangeArrowheads="1"/>
            </p:cNvSpPr>
            <p:nvPr/>
          </p:nvSpPr>
          <p:spPr bwMode="auto">
            <a:xfrm rot="215160">
              <a:off x="6468946" y="4446951"/>
              <a:ext cx="141690" cy="139070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0" name="Oval 17"/>
            <p:cNvSpPr>
              <a:spLocks noChangeAspect="1" noChangeArrowheads="1"/>
            </p:cNvSpPr>
            <p:nvPr/>
          </p:nvSpPr>
          <p:spPr bwMode="auto">
            <a:xfrm rot="215160">
              <a:off x="6275687" y="4434931"/>
              <a:ext cx="144415" cy="144633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1" name="Oval 18"/>
            <p:cNvSpPr>
              <a:spLocks noChangeAspect="1" noChangeArrowheads="1"/>
            </p:cNvSpPr>
            <p:nvPr/>
          </p:nvSpPr>
          <p:spPr bwMode="auto">
            <a:xfrm rot="215160">
              <a:off x="6301796" y="4545246"/>
              <a:ext cx="144415" cy="136289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2" name="Oval 19"/>
            <p:cNvSpPr>
              <a:spLocks noChangeAspect="1" noChangeArrowheads="1"/>
            </p:cNvSpPr>
            <p:nvPr/>
          </p:nvSpPr>
          <p:spPr bwMode="auto">
            <a:xfrm rot="215160">
              <a:off x="6427327" y="4544756"/>
              <a:ext cx="144415" cy="139070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1" name="Oval 20"/>
            <p:cNvSpPr>
              <a:spLocks noChangeAspect="1" noChangeArrowheads="1"/>
            </p:cNvSpPr>
            <p:nvPr/>
          </p:nvSpPr>
          <p:spPr bwMode="auto">
            <a:xfrm rot="215160">
              <a:off x="6289210" y="4449261"/>
              <a:ext cx="130791" cy="1196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2" name="Oval 21"/>
            <p:cNvSpPr>
              <a:spLocks noChangeAspect="1" noChangeArrowheads="1"/>
            </p:cNvSpPr>
            <p:nvPr/>
          </p:nvSpPr>
          <p:spPr bwMode="auto">
            <a:xfrm rot="215160">
              <a:off x="6380158" y="4387743"/>
              <a:ext cx="119892" cy="1279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3" name="Oval 22"/>
            <p:cNvSpPr>
              <a:spLocks noChangeAspect="1" noChangeArrowheads="1"/>
            </p:cNvSpPr>
            <p:nvPr/>
          </p:nvSpPr>
          <p:spPr bwMode="auto">
            <a:xfrm rot="215160">
              <a:off x="6433220" y="4544513"/>
              <a:ext cx="125341" cy="1251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4" name="Oval 23"/>
            <p:cNvSpPr>
              <a:spLocks noChangeAspect="1" noChangeArrowheads="1"/>
            </p:cNvSpPr>
            <p:nvPr/>
          </p:nvSpPr>
          <p:spPr bwMode="auto">
            <a:xfrm rot="215160">
              <a:off x="6315676" y="4550988"/>
              <a:ext cx="122617" cy="11681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5" name="Oval 24"/>
            <p:cNvSpPr>
              <a:spLocks noChangeAspect="1" noChangeArrowheads="1"/>
            </p:cNvSpPr>
            <p:nvPr/>
          </p:nvSpPr>
          <p:spPr bwMode="auto">
            <a:xfrm rot="215160">
              <a:off x="6479932" y="4458080"/>
              <a:ext cx="119892" cy="1140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6" name="Oval 25"/>
            <p:cNvSpPr>
              <a:spLocks noChangeAspect="1" noChangeArrowheads="1"/>
            </p:cNvSpPr>
            <p:nvPr/>
          </p:nvSpPr>
          <p:spPr bwMode="auto">
            <a:xfrm rot="215160">
              <a:off x="6385206" y="4499583"/>
              <a:ext cx="122617" cy="917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7" name="Oval 26"/>
            <p:cNvSpPr>
              <a:spLocks noChangeAspect="1" noChangeArrowheads="1"/>
            </p:cNvSpPr>
            <p:nvPr/>
          </p:nvSpPr>
          <p:spPr bwMode="auto">
            <a:xfrm rot="215160">
              <a:off x="6401981" y="4455350"/>
              <a:ext cx="98093" cy="16688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8" name="Rectangle 27"/>
            <p:cNvSpPr>
              <a:spLocks noChangeAspect="1" noChangeArrowheads="1"/>
            </p:cNvSpPr>
            <p:nvPr/>
          </p:nvSpPr>
          <p:spPr bwMode="auto">
            <a:xfrm rot="215160">
              <a:off x="6383866" y="4379217"/>
              <a:ext cx="128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800" dirty="0">
                  <a:solidFill>
                    <a:prstClr val="black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63" name="Rectangle 5"/>
          <p:cNvSpPr>
            <a:spLocks noChangeAspect="1" noChangeArrowheads="1"/>
          </p:cNvSpPr>
          <p:nvPr/>
        </p:nvSpPr>
        <p:spPr bwMode="auto">
          <a:xfrm>
            <a:off x="4450179" y="2578413"/>
            <a:ext cx="1143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800" b="1" dirty="0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</a:rPr>
              <a:t> </a:t>
            </a:r>
            <a:endParaRPr lang="zh-TW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0" name="Oval 8"/>
          <p:cNvSpPr>
            <a:spLocks noChangeAspect="1" noChangeArrowheads="1"/>
          </p:cNvSpPr>
          <p:nvPr/>
        </p:nvSpPr>
        <p:spPr bwMode="auto">
          <a:xfrm>
            <a:off x="3086192" y="763937"/>
            <a:ext cx="155314" cy="15297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" name="Oval 9"/>
          <p:cNvSpPr>
            <a:spLocks noChangeAspect="1" noChangeArrowheads="1"/>
          </p:cNvSpPr>
          <p:nvPr/>
        </p:nvSpPr>
        <p:spPr bwMode="auto">
          <a:xfrm>
            <a:off x="3184285" y="694402"/>
            <a:ext cx="155314" cy="15019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" name="Oval 10"/>
          <p:cNvSpPr>
            <a:spLocks noChangeAspect="1" noChangeArrowheads="1"/>
          </p:cNvSpPr>
          <p:nvPr/>
        </p:nvSpPr>
        <p:spPr bwMode="auto">
          <a:xfrm>
            <a:off x="3257855" y="872412"/>
            <a:ext cx="155314" cy="15297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3" name="Oval 11"/>
          <p:cNvSpPr>
            <a:spLocks noChangeAspect="1" noChangeArrowheads="1"/>
          </p:cNvSpPr>
          <p:nvPr/>
        </p:nvSpPr>
        <p:spPr bwMode="auto">
          <a:xfrm>
            <a:off x="3124339" y="877975"/>
            <a:ext cx="152590" cy="15297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4" name="Oval 12"/>
          <p:cNvSpPr>
            <a:spLocks noChangeAspect="1" noChangeArrowheads="1"/>
          </p:cNvSpPr>
          <p:nvPr/>
        </p:nvSpPr>
        <p:spPr bwMode="auto">
          <a:xfrm>
            <a:off x="3298727" y="761156"/>
            <a:ext cx="152590" cy="15019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5" name="Oval 13"/>
          <p:cNvSpPr>
            <a:spLocks noChangeAspect="1" noChangeArrowheads="1"/>
          </p:cNvSpPr>
          <p:nvPr/>
        </p:nvSpPr>
        <p:spPr bwMode="auto">
          <a:xfrm>
            <a:off x="3208809" y="819565"/>
            <a:ext cx="136241" cy="11125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5" name="Oval 15"/>
          <p:cNvSpPr>
            <a:spLocks noChangeAspect="1" noChangeArrowheads="1"/>
          </p:cNvSpPr>
          <p:nvPr/>
        </p:nvSpPr>
        <p:spPr bwMode="auto">
          <a:xfrm>
            <a:off x="3189735" y="708309"/>
            <a:ext cx="138965" cy="136289"/>
          </a:xfrm>
          <a:prstGeom prst="ellipse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6" name="Oval 16"/>
          <p:cNvSpPr>
            <a:spLocks noChangeAspect="1" noChangeArrowheads="1"/>
          </p:cNvSpPr>
          <p:nvPr/>
        </p:nvSpPr>
        <p:spPr bwMode="auto">
          <a:xfrm>
            <a:off x="3293278" y="772281"/>
            <a:ext cx="141690" cy="139070"/>
          </a:xfrm>
          <a:prstGeom prst="ellipse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7" name="Oval 17"/>
          <p:cNvSpPr>
            <a:spLocks noChangeAspect="1" noChangeArrowheads="1"/>
          </p:cNvSpPr>
          <p:nvPr/>
        </p:nvSpPr>
        <p:spPr bwMode="auto">
          <a:xfrm>
            <a:off x="3099816" y="772281"/>
            <a:ext cx="144415" cy="144633"/>
          </a:xfrm>
          <a:prstGeom prst="ellipse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8" name="Oval 18"/>
          <p:cNvSpPr>
            <a:spLocks noChangeAspect="1" noChangeArrowheads="1"/>
          </p:cNvSpPr>
          <p:nvPr/>
        </p:nvSpPr>
        <p:spPr bwMode="auto">
          <a:xfrm>
            <a:off x="3132514" y="880756"/>
            <a:ext cx="144415" cy="136289"/>
          </a:xfrm>
          <a:prstGeom prst="ellipse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9" name="Oval 19"/>
          <p:cNvSpPr>
            <a:spLocks noChangeAspect="1" noChangeArrowheads="1"/>
          </p:cNvSpPr>
          <p:nvPr/>
        </p:nvSpPr>
        <p:spPr bwMode="auto">
          <a:xfrm>
            <a:off x="3257855" y="872412"/>
            <a:ext cx="144415" cy="139070"/>
          </a:xfrm>
          <a:prstGeom prst="ellipse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" name="Oval 20"/>
          <p:cNvSpPr>
            <a:spLocks noChangeAspect="1" noChangeArrowheads="1"/>
          </p:cNvSpPr>
          <p:nvPr/>
        </p:nvSpPr>
        <p:spPr bwMode="auto">
          <a:xfrm>
            <a:off x="3113440" y="786188"/>
            <a:ext cx="130791" cy="1196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" name="Oval 21"/>
          <p:cNvSpPr>
            <a:spLocks noChangeAspect="1" noChangeArrowheads="1"/>
          </p:cNvSpPr>
          <p:nvPr/>
        </p:nvSpPr>
        <p:spPr bwMode="auto">
          <a:xfrm>
            <a:off x="3200634" y="719435"/>
            <a:ext cx="119892" cy="12794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" name="Oval 22"/>
          <p:cNvSpPr>
            <a:spLocks noChangeAspect="1" noChangeArrowheads="1"/>
          </p:cNvSpPr>
          <p:nvPr/>
        </p:nvSpPr>
        <p:spPr bwMode="auto">
          <a:xfrm>
            <a:off x="3263305" y="872412"/>
            <a:ext cx="125341" cy="1251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" name="Oval 23"/>
          <p:cNvSpPr>
            <a:spLocks noChangeAspect="1" noChangeArrowheads="1"/>
          </p:cNvSpPr>
          <p:nvPr/>
        </p:nvSpPr>
        <p:spPr bwMode="auto">
          <a:xfrm>
            <a:off x="3146138" y="886319"/>
            <a:ext cx="122617" cy="11681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2" name="Oval 24"/>
          <p:cNvSpPr>
            <a:spLocks noChangeAspect="1" noChangeArrowheads="1"/>
          </p:cNvSpPr>
          <p:nvPr/>
        </p:nvSpPr>
        <p:spPr bwMode="auto">
          <a:xfrm>
            <a:off x="3304177" y="783407"/>
            <a:ext cx="119892" cy="1140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3" name="Oval 25"/>
          <p:cNvSpPr>
            <a:spLocks noChangeAspect="1" noChangeArrowheads="1"/>
          </p:cNvSpPr>
          <p:nvPr/>
        </p:nvSpPr>
        <p:spPr bwMode="auto">
          <a:xfrm>
            <a:off x="3211533" y="830691"/>
            <a:ext cx="122617" cy="9178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4" name="Oval 26"/>
          <p:cNvSpPr>
            <a:spLocks noChangeAspect="1" noChangeArrowheads="1"/>
          </p:cNvSpPr>
          <p:nvPr/>
        </p:nvSpPr>
        <p:spPr bwMode="auto">
          <a:xfrm>
            <a:off x="3227882" y="786188"/>
            <a:ext cx="98093" cy="16688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" name="Rectangle 27"/>
          <p:cNvSpPr>
            <a:spLocks noChangeAspect="1" noChangeArrowheads="1"/>
          </p:cNvSpPr>
          <p:nvPr/>
        </p:nvSpPr>
        <p:spPr bwMode="auto">
          <a:xfrm>
            <a:off x="3208429" y="710277"/>
            <a:ext cx="128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TW" sz="1800" dirty="0">
                <a:solidFill>
                  <a:prstClr val="black"/>
                </a:solidFill>
                <a:latin typeface="Arial" charset="0"/>
              </a:rPr>
              <a:t>1</a:t>
            </a:r>
          </a:p>
        </p:txBody>
      </p:sp>
      <p:sp>
        <p:nvSpPr>
          <p:cNvPr id="23" name="橢圓 14"/>
          <p:cNvSpPr>
            <a:spLocks noChangeArrowheads="1"/>
          </p:cNvSpPr>
          <p:nvPr/>
        </p:nvSpPr>
        <p:spPr bwMode="auto">
          <a:xfrm rot="19787650">
            <a:off x="6052732" y="4899265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5" name="橢圓 14"/>
          <p:cNvSpPr>
            <a:spLocks noChangeArrowheads="1"/>
          </p:cNvSpPr>
          <p:nvPr/>
        </p:nvSpPr>
        <p:spPr bwMode="auto">
          <a:xfrm rot="19787650">
            <a:off x="6765925" y="3579758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0" name="橢圓 14"/>
          <p:cNvSpPr>
            <a:spLocks noChangeArrowheads="1"/>
          </p:cNvSpPr>
          <p:nvPr/>
        </p:nvSpPr>
        <p:spPr bwMode="auto">
          <a:xfrm rot="19787650">
            <a:off x="3899139" y="2746395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1" name="橢圓 14"/>
          <p:cNvSpPr>
            <a:spLocks noChangeArrowheads="1"/>
          </p:cNvSpPr>
          <p:nvPr/>
        </p:nvSpPr>
        <p:spPr bwMode="auto">
          <a:xfrm rot="19787650">
            <a:off x="3328835" y="2911755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5" name="橢圓 14"/>
          <p:cNvSpPr>
            <a:spLocks noChangeArrowheads="1"/>
          </p:cNvSpPr>
          <p:nvPr/>
        </p:nvSpPr>
        <p:spPr bwMode="auto">
          <a:xfrm rot="19787650">
            <a:off x="6062452" y="3329886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7609884" y="402655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木柵交流道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6012160" y="508518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新店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5580112" y="3522494"/>
            <a:ext cx="834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臺北端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4932040" y="972017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圓山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4523127" y="928287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台北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3593139" y="83575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三重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cxnSp>
        <p:nvCxnSpPr>
          <p:cNvPr id="62" name="直線單箭頭接點 61"/>
          <p:cNvCxnSpPr/>
          <p:nvPr/>
        </p:nvCxnSpPr>
        <p:spPr>
          <a:xfrm flipH="1">
            <a:off x="7504981" y="3284984"/>
            <a:ext cx="65049" cy="4243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橢圓 14"/>
          <p:cNvSpPr>
            <a:spLocks noChangeArrowheads="1"/>
          </p:cNvSpPr>
          <p:nvPr/>
        </p:nvSpPr>
        <p:spPr bwMode="auto">
          <a:xfrm rot="19787650">
            <a:off x="5522391" y="5650785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1" name="文字方塊 120"/>
          <p:cNvSpPr txBox="1"/>
          <p:nvPr/>
        </p:nvSpPr>
        <p:spPr>
          <a:xfrm>
            <a:off x="1331640" y="0"/>
            <a:ext cx="6955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國道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號木柵交流道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中和交流道路阻斷改道路線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南下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zh-TW" altLang="en-US" sz="22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34" name="直線單箭頭接點 133"/>
          <p:cNvCxnSpPr/>
          <p:nvPr/>
        </p:nvCxnSpPr>
        <p:spPr>
          <a:xfrm flipH="1" flipV="1">
            <a:off x="6063641" y="3154437"/>
            <a:ext cx="380567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文字方塊 119"/>
          <p:cNvSpPr txBox="1"/>
          <p:nvPr/>
        </p:nvSpPr>
        <p:spPr>
          <a:xfrm>
            <a:off x="1864989" y="98650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五股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9" name="手繪多邊形 18"/>
          <p:cNvSpPr/>
          <p:nvPr/>
        </p:nvSpPr>
        <p:spPr>
          <a:xfrm>
            <a:off x="2051719" y="620972"/>
            <a:ext cx="3059367" cy="3890643"/>
          </a:xfrm>
          <a:custGeom>
            <a:avLst/>
            <a:gdLst>
              <a:gd name="connsiteX0" fmla="*/ 0 w 3132162"/>
              <a:gd name="connsiteY0" fmla="*/ 0 h 3875964"/>
              <a:gd name="connsiteX1" fmla="*/ 68239 w 3132162"/>
              <a:gd name="connsiteY1" fmla="*/ 136478 h 3875964"/>
              <a:gd name="connsiteX2" fmla="*/ 218365 w 3132162"/>
              <a:gd name="connsiteY2" fmla="*/ 300251 h 3875964"/>
              <a:gd name="connsiteX3" fmla="*/ 368490 w 3132162"/>
              <a:gd name="connsiteY3" fmla="*/ 436728 h 3875964"/>
              <a:gd name="connsiteX4" fmla="*/ 668741 w 3132162"/>
              <a:gd name="connsiteY4" fmla="*/ 600502 h 3875964"/>
              <a:gd name="connsiteX5" fmla="*/ 900753 w 3132162"/>
              <a:gd name="connsiteY5" fmla="*/ 736979 h 3875964"/>
              <a:gd name="connsiteX6" fmla="*/ 1084997 w 3132162"/>
              <a:gd name="connsiteY6" fmla="*/ 1091821 h 3875964"/>
              <a:gd name="connsiteX7" fmla="*/ 1146412 w 3132162"/>
              <a:gd name="connsiteY7" fmla="*/ 1235123 h 3875964"/>
              <a:gd name="connsiteX8" fmla="*/ 1146412 w 3132162"/>
              <a:gd name="connsiteY8" fmla="*/ 1317009 h 3875964"/>
              <a:gd name="connsiteX9" fmla="*/ 1098645 w 3132162"/>
              <a:gd name="connsiteY9" fmla="*/ 1405720 h 3875964"/>
              <a:gd name="connsiteX10" fmla="*/ 1132765 w 3132162"/>
              <a:gd name="connsiteY10" fmla="*/ 1569493 h 3875964"/>
              <a:gd name="connsiteX11" fmla="*/ 1221475 w 3132162"/>
              <a:gd name="connsiteY11" fmla="*/ 1719618 h 3875964"/>
              <a:gd name="connsiteX12" fmla="*/ 982639 w 3132162"/>
              <a:gd name="connsiteY12" fmla="*/ 1794681 h 3875964"/>
              <a:gd name="connsiteX13" fmla="*/ 798394 w 3132162"/>
              <a:gd name="connsiteY13" fmla="*/ 1835624 h 3875964"/>
              <a:gd name="connsiteX14" fmla="*/ 586854 w 3132162"/>
              <a:gd name="connsiteY14" fmla="*/ 1924334 h 3875964"/>
              <a:gd name="connsiteX15" fmla="*/ 525439 w 3132162"/>
              <a:gd name="connsiteY15" fmla="*/ 2129051 h 3875964"/>
              <a:gd name="connsiteX16" fmla="*/ 805218 w 3132162"/>
              <a:gd name="connsiteY16" fmla="*/ 2613546 h 3875964"/>
              <a:gd name="connsiteX17" fmla="*/ 996287 w 3132162"/>
              <a:gd name="connsiteY17" fmla="*/ 2859206 h 3875964"/>
              <a:gd name="connsiteX18" fmla="*/ 1248771 w 3132162"/>
              <a:gd name="connsiteY18" fmla="*/ 3022979 h 3875964"/>
              <a:gd name="connsiteX19" fmla="*/ 1344305 w 3132162"/>
              <a:gd name="connsiteY19" fmla="*/ 3186752 h 3875964"/>
              <a:gd name="connsiteX20" fmla="*/ 1378424 w 3132162"/>
              <a:gd name="connsiteY20" fmla="*/ 3568890 h 3875964"/>
              <a:gd name="connsiteX21" fmla="*/ 1487606 w 3132162"/>
              <a:gd name="connsiteY21" fmla="*/ 3650776 h 3875964"/>
              <a:gd name="connsiteX22" fmla="*/ 2388359 w 3132162"/>
              <a:gd name="connsiteY22" fmla="*/ 3705367 h 3875964"/>
              <a:gd name="connsiteX23" fmla="*/ 3132162 w 3132162"/>
              <a:gd name="connsiteY23" fmla="*/ 3875964 h 387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32162" h="3875964">
                <a:moveTo>
                  <a:pt x="0" y="0"/>
                </a:moveTo>
                <a:cubicBezTo>
                  <a:pt x="15922" y="43218"/>
                  <a:pt x="31845" y="86436"/>
                  <a:pt x="68239" y="136478"/>
                </a:cubicBezTo>
                <a:cubicBezTo>
                  <a:pt x="104633" y="186520"/>
                  <a:pt x="168323" y="250209"/>
                  <a:pt x="218365" y="300251"/>
                </a:cubicBezTo>
                <a:cubicBezTo>
                  <a:pt x="268407" y="350293"/>
                  <a:pt x="293427" y="386686"/>
                  <a:pt x="368490" y="436728"/>
                </a:cubicBezTo>
                <a:cubicBezTo>
                  <a:pt x="443553" y="486770"/>
                  <a:pt x="580030" y="550460"/>
                  <a:pt x="668741" y="600502"/>
                </a:cubicBezTo>
                <a:cubicBezTo>
                  <a:pt x="757452" y="650544"/>
                  <a:pt x="831377" y="655093"/>
                  <a:pt x="900753" y="736979"/>
                </a:cubicBezTo>
                <a:cubicBezTo>
                  <a:pt x="970129" y="818866"/>
                  <a:pt x="1044054" y="1008797"/>
                  <a:pt x="1084997" y="1091821"/>
                </a:cubicBezTo>
                <a:cubicBezTo>
                  <a:pt x="1125940" y="1174845"/>
                  <a:pt x="1136176" y="1197592"/>
                  <a:pt x="1146412" y="1235123"/>
                </a:cubicBezTo>
                <a:cubicBezTo>
                  <a:pt x="1156648" y="1272654"/>
                  <a:pt x="1154373" y="1288576"/>
                  <a:pt x="1146412" y="1317009"/>
                </a:cubicBezTo>
                <a:cubicBezTo>
                  <a:pt x="1138451" y="1345442"/>
                  <a:pt x="1100920" y="1363639"/>
                  <a:pt x="1098645" y="1405720"/>
                </a:cubicBezTo>
                <a:cubicBezTo>
                  <a:pt x="1096371" y="1447801"/>
                  <a:pt x="1112293" y="1517177"/>
                  <a:pt x="1132765" y="1569493"/>
                </a:cubicBezTo>
                <a:cubicBezTo>
                  <a:pt x="1153237" y="1621809"/>
                  <a:pt x="1246496" y="1682087"/>
                  <a:pt x="1221475" y="1719618"/>
                </a:cubicBezTo>
                <a:cubicBezTo>
                  <a:pt x="1196454" y="1757149"/>
                  <a:pt x="1053153" y="1775347"/>
                  <a:pt x="982639" y="1794681"/>
                </a:cubicBezTo>
                <a:cubicBezTo>
                  <a:pt x="912125" y="1814015"/>
                  <a:pt x="864358" y="1814015"/>
                  <a:pt x="798394" y="1835624"/>
                </a:cubicBezTo>
                <a:cubicBezTo>
                  <a:pt x="732430" y="1857233"/>
                  <a:pt x="632346" y="1875430"/>
                  <a:pt x="586854" y="1924334"/>
                </a:cubicBezTo>
                <a:cubicBezTo>
                  <a:pt x="541362" y="1973238"/>
                  <a:pt x="489045" y="2014182"/>
                  <a:pt x="525439" y="2129051"/>
                </a:cubicBezTo>
                <a:cubicBezTo>
                  <a:pt x="561833" y="2243920"/>
                  <a:pt x="726743" y="2491854"/>
                  <a:pt x="805218" y="2613546"/>
                </a:cubicBezTo>
                <a:cubicBezTo>
                  <a:pt x="883693" y="2735238"/>
                  <a:pt x="922362" y="2790967"/>
                  <a:pt x="996287" y="2859206"/>
                </a:cubicBezTo>
                <a:cubicBezTo>
                  <a:pt x="1070212" y="2927445"/>
                  <a:pt x="1190768" y="2968388"/>
                  <a:pt x="1248771" y="3022979"/>
                </a:cubicBezTo>
                <a:cubicBezTo>
                  <a:pt x="1306774" y="3077570"/>
                  <a:pt x="1322696" y="3095767"/>
                  <a:pt x="1344305" y="3186752"/>
                </a:cubicBezTo>
                <a:cubicBezTo>
                  <a:pt x="1365914" y="3277737"/>
                  <a:pt x="1354541" y="3491553"/>
                  <a:pt x="1378424" y="3568890"/>
                </a:cubicBezTo>
                <a:cubicBezTo>
                  <a:pt x="1402307" y="3646227"/>
                  <a:pt x="1319284" y="3628030"/>
                  <a:pt x="1487606" y="3650776"/>
                </a:cubicBezTo>
                <a:cubicBezTo>
                  <a:pt x="1655928" y="3673522"/>
                  <a:pt x="2114266" y="3667836"/>
                  <a:pt x="2388359" y="3705367"/>
                </a:cubicBezTo>
                <a:cubicBezTo>
                  <a:pt x="2662452" y="3742898"/>
                  <a:pt x="3003646" y="3848668"/>
                  <a:pt x="3132162" y="3875964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9" name="手繪多邊形 48"/>
          <p:cNvSpPr/>
          <p:nvPr/>
        </p:nvSpPr>
        <p:spPr>
          <a:xfrm>
            <a:off x="7499445" y="3937379"/>
            <a:ext cx="143301" cy="511791"/>
          </a:xfrm>
          <a:custGeom>
            <a:avLst/>
            <a:gdLst>
              <a:gd name="connsiteX0" fmla="*/ 0 w 143301"/>
              <a:gd name="connsiteY0" fmla="*/ 511791 h 511791"/>
              <a:gd name="connsiteX1" fmla="*/ 81886 w 143301"/>
              <a:gd name="connsiteY1" fmla="*/ 293427 h 511791"/>
              <a:gd name="connsiteX2" fmla="*/ 143301 w 143301"/>
              <a:gd name="connsiteY2" fmla="*/ 0 h 51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301" h="511791">
                <a:moveTo>
                  <a:pt x="0" y="511791"/>
                </a:moveTo>
                <a:cubicBezTo>
                  <a:pt x="29001" y="445258"/>
                  <a:pt x="58003" y="378725"/>
                  <a:pt x="81886" y="293427"/>
                </a:cubicBezTo>
                <a:cubicBezTo>
                  <a:pt x="105769" y="208129"/>
                  <a:pt x="124535" y="104064"/>
                  <a:pt x="143301" y="0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0" name="手繪多邊形 49"/>
          <p:cNvSpPr/>
          <p:nvPr/>
        </p:nvSpPr>
        <p:spPr>
          <a:xfrm>
            <a:off x="3405116" y="4258101"/>
            <a:ext cx="6824" cy="232012"/>
          </a:xfrm>
          <a:custGeom>
            <a:avLst/>
            <a:gdLst>
              <a:gd name="connsiteX0" fmla="*/ 0 w 6824"/>
              <a:gd name="connsiteY0" fmla="*/ 0 h 232012"/>
              <a:gd name="connsiteX1" fmla="*/ 6824 w 6824"/>
              <a:gd name="connsiteY1" fmla="*/ 232012 h 232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24" h="232012">
                <a:moveTo>
                  <a:pt x="0" y="0"/>
                </a:moveTo>
                <a:lnTo>
                  <a:pt x="6824" y="232012"/>
                </a:ln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23" name="橢圓 14"/>
          <p:cNvSpPr>
            <a:spLocks noChangeArrowheads="1"/>
          </p:cNvSpPr>
          <p:nvPr/>
        </p:nvSpPr>
        <p:spPr bwMode="auto">
          <a:xfrm>
            <a:off x="3302758" y="4408500"/>
            <a:ext cx="175357" cy="181816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6" name="橢圓 14"/>
          <p:cNvSpPr>
            <a:spLocks noChangeArrowheads="1"/>
          </p:cNvSpPr>
          <p:nvPr/>
        </p:nvSpPr>
        <p:spPr bwMode="auto">
          <a:xfrm>
            <a:off x="7571095" y="3871264"/>
            <a:ext cx="130511" cy="130292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7" name="橢圓 14"/>
          <p:cNvSpPr>
            <a:spLocks noChangeArrowheads="1"/>
          </p:cNvSpPr>
          <p:nvPr/>
        </p:nvSpPr>
        <p:spPr bwMode="auto">
          <a:xfrm>
            <a:off x="5169201" y="811082"/>
            <a:ext cx="130511" cy="130292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8" name="橢圓 14"/>
          <p:cNvSpPr>
            <a:spLocks noChangeArrowheads="1"/>
          </p:cNvSpPr>
          <p:nvPr/>
        </p:nvSpPr>
        <p:spPr bwMode="auto">
          <a:xfrm>
            <a:off x="2101229" y="752760"/>
            <a:ext cx="130511" cy="130292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33" name="橢圓 14"/>
          <p:cNvSpPr>
            <a:spLocks noChangeArrowheads="1"/>
          </p:cNvSpPr>
          <p:nvPr/>
        </p:nvSpPr>
        <p:spPr bwMode="auto">
          <a:xfrm>
            <a:off x="8162716" y="3946780"/>
            <a:ext cx="130511" cy="130292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35" name="橢圓 14"/>
          <p:cNvSpPr>
            <a:spLocks noChangeArrowheads="1"/>
          </p:cNvSpPr>
          <p:nvPr/>
        </p:nvSpPr>
        <p:spPr bwMode="auto">
          <a:xfrm>
            <a:off x="3707904" y="631293"/>
            <a:ext cx="130511" cy="130292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37" name="橢圓 14"/>
          <p:cNvSpPr>
            <a:spLocks noChangeArrowheads="1"/>
          </p:cNvSpPr>
          <p:nvPr/>
        </p:nvSpPr>
        <p:spPr bwMode="auto">
          <a:xfrm>
            <a:off x="4739294" y="680790"/>
            <a:ext cx="130511" cy="130292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183" name="群組 182"/>
          <p:cNvGrpSpPr/>
          <p:nvPr/>
        </p:nvGrpSpPr>
        <p:grpSpPr>
          <a:xfrm>
            <a:off x="2885026" y="3324489"/>
            <a:ext cx="369696" cy="353038"/>
            <a:chOff x="3347864" y="4365104"/>
            <a:chExt cx="369696" cy="353038"/>
          </a:xfrm>
        </p:grpSpPr>
        <p:sp>
          <p:nvSpPr>
            <p:cNvPr id="112" name="Arc 37"/>
            <p:cNvSpPr>
              <a:spLocks noChangeAspect="1"/>
            </p:cNvSpPr>
            <p:nvPr/>
          </p:nvSpPr>
          <p:spPr bwMode="auto">
            <a:xfrm rot="436351">
              <a:off x="3567711" y="4374308"/>
              <a:ext cx="149849" cy="699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0000"/>
            </a:solidFill>
            <a:ln w="38100" cap="rnd" cmpd="dbl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zh-TW" altLang="en-US">
                <a:solidFill>
                  <a:prstClr val="black"/>
                </a:solidFill>
                <a:latin typeface="Calibri"/>
                <a:ea typeface="新細明體"/>
              </a:endParaRPr>
            </a:p>
          </p:txBody>
        </p:sp>
        <p:grpSp>
          <p:nvGrpSpPr>
            <p:cNvPr id="181" name="群組 180"/>
            <p:cNvGrpSpPr/>
            <p:nvPr/>
          </p:nvGrpSpPr>
          <p:grpSpPr>
            <a:xfrm>
              <a:off x="3347864" y="4365104"/>
              <a:ext cx="334229" cy="353038"/>
              <a:chOff x="3007048" y="4426672"/>
              <a:chExt cx="334229" cy="353038"/>
            </a:xfrm>
          </p:grpSpPr>
          <p:sp>
            <p:nvSpPr>
              <p:cNvPr id="111" name="Arc 36"/>
              <p:cNvSpPr>
                <a:spLocks noChangeAspect="1"/>
              </p:cNvSpPr>
              <p:nvPr/>
            </p:nvSpPr>
            <p:spPr bwMode="auto">
              <a:xfrm rot="436351">
                <a:off x="3025860" y="4426672"/>
                <a:ext cx="186822" cy="87184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grpSp>
            <p:nvGrpSpPr>
              <p:cNvPr id="180" name="群組 179"/>
              <p:cNvGrpSpPr/>
              <p:nvPr/>
            </p:nvGrpSpPr>
            <p:grpSpPr>
              <a:xfrm>
                <a:off x="3007048" y="4461941"/>
                <a:ext cx="334229" cy="317769"/>
                <a:chOff x="3007048" y="4461941"/>
                <a:chExt cx="334229" cy="317769"/>
              </a:xfrm>
            </p:grpSpPr>
            <p:sp>
              <p:nvSpPr>
                <p:cNvPr id="113" name="Arc 38"/>
                <p:cNvSpPr>
                  <a:spLocks noChangeAspect="1"/>
                </p:cNvSpPr>
                <p:nvPr/>
              </p:nvSpPr>
              <p:spPr bwMode="auto">
                <a:xfrm rot="436351">
                  <a:off x="3007048" y="4474439"/>
                  <a:ext cx="186824" cy="28646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00" h="21600" stroke="0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38100" cap="rnd" cmpd="dbl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kumimoji="0" lang="zh-TW" altLang="en-US">
                    <a:solidFill>
                      <a:prstClr val="black"/>
                    </a:solidFill>
                    <a:latin typeface="Calibri"/>
                    <a:ea typeface="新細明體"/>
                  </a:endParaRPr>
                </a:p>
              </p:txBody>
            </p:sp>
            <p:sp>
              <p:nvSpPr>
                <p:cNvPr id="114" name="Arc 39"/>
                <p:cNvSpPr>
                  <a:spLocks noChangeAspect="1"/>
                </p:cNvSpPr>
                <p:nvPr/>
              </p:nvSpPr>
              <p:spPr bwMode="auto">
                <a:xfrm rot="436351">
                  <a:off x="3154453" y="4493250"/>
                  <a:ext cx="186824" cy="28646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</a:path>
                    <a:path w="21600" h="21600" stroke="0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  <a:lnTo>
                        <a:pt x="0" y="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38100" cap="rnd" cmpd="dbl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kumimoji="0" lang="zh-TW" altLang="en-US">
                    <a:solidFill>
                      <a:prstClr val="black"/>
                    </a:solidFill>
                    <a:latin typeface="Calibri"/>
                    <a:ea typeface="新細明體"/>
                  </a:endParaRPr>
                </a:p>
              </p:txBody>
            </p:sp>
            <p:sp>
              <p:nvSpPr>
                <p:cNvPr id="110" name="Text Box 40"/>
                <p:cNvSpPr txBox="1">
                  <a:spLocks noChangeAspect="1" noChangeArrowheads="1"/>
                </p:cNvSpPr>
                <p:nvPr/>
              </p:nvSpPr>
              <p:spPr bwMode="auto">
                <a:xfrm rot="436351">
                  <a:off x="3086241" y="4461941"/>
                  <a:ext cx="198438" cy="2159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just" defTabSz="762000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defTabSz="762000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defTabSz="762000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defTabSz="762000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defTabSz="762000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defTabSz="7620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defTabSz="7620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defTabSz="7620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defTabSz="7620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r>
                    <a:rPr lang="en-US" altLang="zh-TW" sz="1400" b="1" dirty="0" smtClean="0">
                      <a:solidFill>
                        <a:prstClr val="white"/>
                      </a:solidFill>
                      <a:latin typeface="Arial" charset="0"/>
                      <a:ea typeface="標楷體" pitchFamily="65" charset="-120"/>
                    </a:rPr>
                    <a:t>64</a:t>
                  </a:r>
                  <a:endParaRPr lang="en-US" altLang="zh-TW" sz="1400" b="1" dirty="0">
                    <a:solidFill>
                      <a:prstClr val="white"/>
                    </a:solidFill>
                    <a:latin typeface="Arial" charset="0"/>
                    <a:ea typeface="標楷體" pitchFamily="65" charset="-120"/>
                  </a:endParaRPr>
                </a:p>
              </p:txBody>
            </p:sp>
          </p:grpSp>
        </p:grpSp>
      </p:grpSp>
      <p:sp>
        <p:nvSpPr>
          <p:cNvPr id="32" name="橢圓 14"/>
          <p:cNvSpPr>
            <a:spLocks noChangeArrowheads="1"/>
          </p:cNvSpPr>
          <p:nvPr/>
        </p:nvSpPr>
        <p:spPr bwMode="auto">
          <a:xfrm rot="19787650">
            <a:off x="3306409" y="4178981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38" name="文字方塊 137"/>
          <p:cNvSpPr txBox="1"/>
          <p:nvPr/>
        </p:nvSpPr>
        <p:spPr>
          <a:xfrm>
            <a:off x="6495890" y="379941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萬芳</a:t>
            </a:r>
          </a:p>
        </p:txBody>
      </p:sp>
      <p:cxnSp>
        <p:nvCxnSpPr>
          <p:cNvPr id="141" name="直線單箭頭接點 140"/>
          <p:cNvCxnSpPr/>
          <p:nvPr/>
        </p:nvCxnSpPr>
        <p:spPr>
          <a:xfrm flipH="1" flipV="1">
            <a:off x="6567697" y="3353155"/>
            <a:ext cx="380567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單箭頭接點 141"/>
          <p:cNvCxnSpPr/>
          <p:nvPr/>
        </p:nvCxnSpPr>
        <p:spPr>
          <a:xfrm flipH="1" flipV="1">
            <a:off x="7055370" y="3550492"/>
            <a:ext cx="380567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單箭頭接點 144"/>
          <p:cNvCxnSpPr/>
          <p:nvPr/>
        </p:nvCxnSpPr>
        <p:spPr>
          <a:xfrm flipH="1" flipV="1">
            <a:off x="5536315" y="2578413"/>
            <a:ext cx="70101" cy="3773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單箭頭接點 146"/>
          <p:cNvCxnSpPr/>
          <p:nvPr/>
        </p:nvCxnSpPr>
        <p:spPr>
          <a:xfrm flipH="1" flipV="1">
            <a:off x="5536315" y="2031555"/>
            <a:ext cx="26304" cy="4415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文字方塊 148"/>
          <p:cNvSpPr txBox="1">
            <a:spLocks noChangeArrowheads="1"/>
          </p:cNvSpPr>
          <p:nvPr/>
        </p:nvSpPr>
        <p:spPr bwMode="auto">
          <a:xfrm>
            <a:off x="5071910" y="1805739"/>
            <a:ext cx="194582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400" dirty="0" smtClean="0">
                <a:solidFill>
                  <a:srgbClr val="0000CC"/>
                </a:solidFill>
                <a:latin typeface="Verdana" pitchFamily="34" charset="0"/>
              </a:rPr>
              <a:t>建國高架道路</a:t>
            </a:r>
            <a:endParaRPr lang="zh-TW" altLang="en-US" sz="1400" dirty="0">
              <a:solidFill>
                <a:srgbClr val="0000CC"/>
              </a:solidFill>
              <a:latin typeface="Verdana" pitchFamily="34" charset="0"/>
            </a:endParaRPr>
          </a:p>
        </p:txBody>
      </p:sp>
      <p:grpSp>
        <p:nvGrpSpPr>
          <p:cNvPr id="151" name="群組 150"/>
          <p:cNvGrpSpPr/>
          <p:nvPr/>
        </p:nvGrpSpPr>
        <p:grpSpPr>
          <a:xfrm>
            <a:off x="6309677" y="3392468"/>
            <a:ext cx="454025" cy="390525"/>
            <a:chOff x="8575675" y="2857500"/>
            <a:chExt cx="454025" cy="390525"/>
          </a:xfrm>
        </p:grpSpPr>
        <p:sp>
          <p:nvSpPr>
            <p:cNvPr id="152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153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156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72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3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5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6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7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8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57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67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68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69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0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59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0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1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2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3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4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6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54" name="Rectangle 27"/>
            <p:cNvSpPr>
              <a:spLocks noChangeAspect="1" noChangeArrowheads="1"/>
            </p:cNvSpPr>
            <p:nvPr/>
          </p:nvSpPr>
          <p:spPr bwMode="auto">
            <a:xfrm>
              <a:off x="8654894" y="2960746"/>
              <a:ext cx="2388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200" dirty="0" smtClean="0">
                  <a:solidFill>
                    <a:prstClr val="black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3</a:t>
              </a:r>
              <a:r>
                <a:rPr lang="zh-TW" altLang="en-US" sz="1200" dirty="0" smtClean="0">
                  <a:solidFill>
                    <a:prstClr val="black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甲</a:t>
              </a:r>
              <a:endParaRPr lang="en-US" altLang="zh-TW" sz="1200" dirty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</p:grpSp>
      <p:cxnSp>
        <p:nvCxnSpPr>
          <p:cNvPr id="179" name="直線單箭頭接點 178"/>
          <p:cNvCxnSpPr/>
          <p:nvPr/>
        </p:nvCxnSpPr>
        <p:spPr>
          <a:xfrm flipH="1" flipV="1">
            <a:off x="5684930" y="3001385"/>
            <a:ext cx="349168" cy="1197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單箭頭接點 181"/>
          <p:cNvCxnSpPr/>
          <p:nvPr/>
        </p:nvCxnSpPr>
        <p:spPr>
          <a:xfrm flipH="1" flipV="1">
            <a:off x="5488705" y="1030952"/>
            <a:ext cx="73914" cy="3913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單箭頭接點 183"/>
          <p:cNvCxnSpPr/>
          <p:nvPr/>
        </p:nvCxnSpPr>
        <p:spPr>
          <a:xfrm flipV="1">
            <a:off x="5535081" y="1513062"/>
            <a:ext cx="34986" cy="4415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單箭頭接點 184"/>
          <p:cNvCxnSpPr/>
          <p:nvPr/>
        </p:nvCxnSpPr>
        <p:spPr>
          <a:xfrm flipH="1" flipV="1">
            <a:off x="4869805" y="566666"/>
            <a:ext cx="373310" cy="1600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單箭頭接點 185"/>
          <p:cNvCxnSpPr/>
          <p:nvPr/>
        </p:nvCxnSpPr>
        <p:spPr>
          <a:xfrm flipH="1" flipV="1">
            <a:off x="4283968" y="486617"/>
            <a:ext cx="467166" cy="800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單箭頭接點 186"/>
          <p:cNvCxnSpPr/>
          <p:nvPr/>
        </p:nvCxnSpPr>
        <p:spPr>
          <a:xfrm flipH="1">
            <a:off x="3700383" y="487048"/>
            <a:ext cx="467166" cy="395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單箭頭接點 187"/>
          <p:cNvCxnSpPr/>
          <p:nvPr/>
        </p:nvCxnSpPr>
        <p:spPr>
          <a:xfrm flipH="1">
            <a:off x="3163849" y="546869"/>
            <a:ext cx="468027" cy="998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單箭頭接點 189"/>
          <p:cNvCxnSpPr/>
          <p:nvPr/>
        </p:nvCxnSpPr>
        <p:spPr>
          <a:xfrm flipH="1" flipV="1">
            <a:off x="2619026" y="589217"/>
            <a:ext cx="467166" cy="800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單箭頭接點 190"/>
          <p:cNvCxnSpPr/>
          <p:nvPr/>
        </p:nvCxnSpPr>
        <p:spPr>
          <a:xfrm flipH="1">
            <a:off x="2225029" y="589217"/>
            <a:ext cx="343713" cy="800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單箭頭接點 192"/>
          <p:cNvCxnSpPr/>
          <p:nvPr/>
        </p:nvCxnSpPr>
        <p:spPr>
          <a:xfrm>
            <a:off x="2129448" y="990151"/>
            <a:ext cx="354320" cy="319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單箭頭接點 195"/>
          <p:cNvCxnSpPr/>
          <p:nvPr/>
        </p:nvCxnSpPr>
        <p:spPr>
          <a:xfrm>
            <a:off x="2568742" y="1309616"/>
            <a:ext cx="354320" cy="319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單箭頭接點 196"/>
          <p:cNvCxnSpPr/>
          <p:nvPr/>
        </p:nvCxnSpPr>
        <p:spPr>
          <a:xfrm flipH="1">
            <a:off x="2447193" y="2370736"/>
            <a:ext cx="36575" cy="2661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單箭頭接點 198"/>
          <p:cNvCxnSpPr/>
          <p:nvPr/>
        </p:nvCxnSpPr>
        <p:spPr>
          <a:xfrm flipH="1">
            <a:off x="2568742" y="2261400"/>
            <a:ext cx="486390" cy="874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單箭頭接點 201"/>
          <p:cNvCxnSpPr/>
          <p:nvPr/>
        </p:nvCxnSpPr>
        <p:spPr>
          <a:xfrm>
            <a:off x="2415173" y="2709832"/>
            <a:ext cx="153569" cy="41128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線單箭頭接點 203"/>
          <p:cNvCxnSpPr/>
          <p:nvPr/>
        </p:nvCxnSpPr>
        <p:spPr>
          <a:xfrm>
            <a:off x="2656693" y="3192565"/>
            <a:ext cx="210953" cy="42241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單箭頭接點 205"/>
          <p:cNvCxnSpPr/>
          <p:nvPr/>
        </p:nvCxnSpPr>
        <p:spPr>
          <a:xfrm>
            <a:off x="2915102" y="3660056"/>
            <a:ext cx="333766" cy="2009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單箭頭接點 209"/>
          <p:cNvCxnSpPr/>
          <p:nvPr/>
        </p:nvCxnSpPr>
        <p:spPr>
          <a:xfrm flipH="1">
            <a:off x="3203848" y="3933056"/>
            <a:ext cx="34443" cy="475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單箭頭接點 210"/>
          <p:cNvCxnSpPr/>
          <p:nvPr/>
        </p:nvCxnSpPr>
        <p:spPr>
          <a:xfrm flipH="1">
            <a:off x="2771800" y="4395894"/>
            <a:ext cx="333616" cy="705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9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手繪多邊形 46"/>
          <p:cNvSpPr/>
          <p:nvPr/>
        </p:nvSpPr>
        <p:spPr>
          <a:xfrm>
            <a:off x="2006221" y="629242"/>
            <a:ext cx="3712191" cy="264686"/>
          </a:xfrm>
          <a:custGeom>
            <a:avLst/>
            <a:gdLst>
              <a:gd name="connsiteX0" fmla="*/ 0 w 3712191"/>
              <a:gd name="connsiteY0" fmla="*/ 264686 h 264686"/>
              <a:gd name="connsiteX1" fmla="*/ 388961 w 3712191"/>
              <a:gd name="connsiteY1" fmla="*/ 141857 h 264686"/>
              <a:gd name="connsiteX2" fmla="*/ 682388 w 3712191"/>
              <a:gd name="connsiteY2" fmla="*/ 128209 h 264686"/>
              <a:gd name="connsiteX3" fmla="*/ 941695 w 3712191"/>
              <a:gd name="connsiteY3" fmla="*/ 203271 h 264686"/>
              <a:gd name="connsiteX4" fmla="*/ 1221475 w 3712191"/>
              <a:gd name="connsiteY4" fmla="*/ 237391 h 264686"/>
              <a:gd name="connsiteX5" fmla="*/ 1808328 w 3712191"/>
              <a:gd name="connsiteY5" fmla="*/ 87265 h 264686"/>
              <a:gd name="connsiteX6" fmla="*/ 2361063 w 3712191"/>
              <a:gd name="connsiteY6" fmla="*/ 5379 h 264686"/>
              <a:gd name="connsiteX7" fmla="*/ 3179928 w 3712191"/>
              <a:gd name="connsiteY7" fmla="*/ 237391 h 264686"/>
              <a:gd name="connsiteX8" fmla="*/ 3712191 w 3712191"/>
              <a:gd name="connsiteY8" fmla="*/ 257862 h 264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2191" h="264686">
                <a:moveTo>
                  <a:pt x="0" y="264686"/>
                </a:moveTo>
                <a:cubicBezTo>
                  <a:pt x="137615" y="214644"/>
                  <a:pt x="275230" y="164603"/>
                  <a:pt x="388961" y="141857"/>
                </a:cubicBezTo>
                <a:cubicBezTo>
                  <a:pt x="502692" y="119111"/>
                  <a:pt x="590266" y="117973"/>
                  <a:pt x="682388" y="128209"/>
                </a:cubicBezTo>
                <a:cubicBezTo>
                  <a:pt x="774510" y="138445"/>
                  <a:pt x="851847" y="185074"/>
                  <a:pt x="941695" y="203271"/>
                </a:cubicBezTo>
                <a:cubicBezTo>
                  <a:pt x="1031543" y="221468"/>
                  <a:pt x="1077036" y="256725"/>
                  <a:pt x="1221475" y="237391"/>
                </a:cubicBezTo>
                <a:cubicBezTo>
                  <a:pt x="1365914" y="218057"/>
                  <a:pt x="1618397" y="125934"/>
                  <a:pt x="1808328" y="87265"/>
                </a:cubicBezTo>
                <a:cubicBezTo>
                  <a:pt x="1998259" y="48596"/>
                  <a:pt x="2132463" y="-19642"/>
                  <a:pt x="2361063" y="5379"/>
                </a:cubicBezTo>
                <a:cubicBezTo>
                  <a:pt x="2589663" y="30400"/>
                  <a:pt x="2954740" y="195311"/>
                  <a:pt x="3179928" y="237391"/>
                </a:cubicBezTo>
                <a:cubicBezTo>
                  <a:pt x="3405116" y="279471"/>
                  <a:pt x="3640540" y="249901"/>
                  <a:pt x="3712191" y="257862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3" name="手繪多邊形 52"/>
          <p:cNvSpPr/>
          <p:nvPr/>
        </p:nvSpPr>
        <p:spPr>
          <a:xfrm>
            <a:off x="2771800" y="4512889"/>
            <a:ext cx="530958" cy="112250"/>
          </a:xfrm>
          <a:custGeom>
            <a:avLst/>
            <a:gdLst>
              <a:gd name="connsiteX0" fmla="*/ 211540 w 211540"/>
              <a:gd name="connsiteY0" fmla="*/ 0 h 68239"/>
              <a:gd name="connsiteX1" fmla="*/ 54591 w 211540"/>
              <a:gd name="connsiteY1" fmla="*/ 34119 h 68239"/>
              <a:gd name="connsiteX2" fmla="*/ 0 w 211540"/>
              <a:gd name="connsiteY2" fmla="*/ 68239 h 6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540" h="68239">
                <a:moveTo>
                  <a:pt x="211540" y="0"/>
                </a:moveTo>
                <a:cubicBezTo>
                  <a:pt x="150694" y="11373"/>
                  <a:pt x="89848" y="22746"/>
                  <a:pt x="54591" y="34119"/>
                </a:cubicBezTo>
                <a:cubicBezTo>
                  <a:pt x="19334" y="45492"/>
                  <a:pt x="9667" y="56865"/>
                  <a:pt x="0" y="68239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1" name="手繪多邊形 50"/>
          <p:cNvSpPr/>
          <p:nvPr/>
        </p:nvSpPr>
        <p:spPr>
          <a:xfrm>
            <a:off x="5248839" y="941696"/>
            <a:ext cx="872182" cy="2465477"/>
          </a:xfrm>
          <a:custGeom>
            <a:avLst/>
            <a:gdLst>
              <a:gd name="connsiteX0" fmla="*/ 5549 w 872182"/>
              <a:gd name="connsiteY0" fmla="*/ 0 h 2465477"/>
              <a:gd name="connsiteX1" fmla="*/ 12373 w 872182"/>
              <a:gd name="connsiteY1" fmla="*/ 122829 h 2465477"/>
              <a:gd name="connsiteX2" fmla="*/ 114731 w 872182"/>
              <a:gd name="connsiteY2" fmla="*/ 204716 h 2465477"/>
              <a:gd name="connsiteX3" fmla="*/ 176146 w 872182"/>
              <a:gd name="connsiteY3" fmla="*/ 375313 h 2465477"/>
              <a:gd name="connsiteX4" fmla="*/ 148851 w 872182"/>
              <a:gd name="connsiteY4" fmla="*/ 1173707 h 2465477"/>
              <a:gd name="connsiteX5" fmla="*/ 196618 w 872182"/>
              <a:gd name="connsiteY5" fmla="*/ 2040340 h 2465477"/>
              <a:gd name="connsiteX6" fmla="*/ 551460 w 872182"/>
              <a:gd name="connsiteY6" fmla="*/ 2258704 h 2465477"/>
              <a:gd name="connsiteX7" fmla="*/ 756176 w 872182"/>
              <a:gd name="connsiteY7" fmla="*/ 2436125 h 2465477"/>
              <a:gd name="connsiteX8" fmla="*/ 872182 w 872182"/>
              <a:gd name="connsiteY8" fmla="*/ 2463420 h 246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182" h="2465477">
                <a:moveTo>
                  <a:pt x="5549" y="0"/>
                </a:moveTo>
                <a:cubicBezTo>
                  <a:pt x="-138" y="44355"/>
                  <a:pt x="-5824" y="88710"/>
                  <a:pt x="12373" y="122829"/>
                </a:cubicBezTo>
                <a:cubicBezTo>
                  <a:pt x="30570" y="156948"/>
                  <a:pt x="87436" y="162635"/>
                  <a:pt x="114731" y="204716"/>
                </a:cubicBezTo>
                <a:cubicBezTo>
                  <a:pt x="142026" y="246797"/>
                  <a:pt x="170459" y="213815"/>
                  <a:pt x="176146" y="375313"/>
                </a:cubicBezTo>
                <a:cubicBezTo>
                  <a:pt x="181833" y="536811"/>
                  <a:pt x="145439" y="896203"/>
                  <a:pt x="148851" y="1173707"/>
                </a:cubicBezTo>
                <a:cubicBezTo>
                  <a:pt x="152263" y="1451212"/>
                  <a:pt x="129517" y="1859507"/>
                  <a:pt x="196618" y="2040340"/>
                </a:cubicBezTo>
                <a:cubicBezTo>
                  <a:pt x="263719" y="2221173"/>
                  <a:pt x="458200" y="2192740"/>
                  <a:pt x="551460" y="2258704"/>
                </a:cubicBezTo>
                <a:cubicBezTo>
                  <a:pt x="644720" y="2324668"/>
                  <a:pt x="702722" y="2402006"/>
                  <a:pt x="756176" y="2436125"/>
                </a:cubicBezTo>
                <a:cubicBezTo>
                  <a:pt x="809630" y="2470244"/>
                  <a:pt x="840906" y="2466832"/>
                  <a:pt x="872182" y="2463420"/>
                </a:cubicBezTo>
              </a:path>
            </a:pathLst>
          </a:cu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2" name="手繪多邊形 51"/>
          <p:cNvSpPr/>
          <p:nvPr/>
        </p:nvSpPr>
        <p:spPr>
          <a:xfrm>
            <a:off x="6121021" y="3405116"/>
            <a:ext cx="2094157" cy="596440"/>
          </a:xfrm>
          <a:custGeom>
            <a:avLst/>
            <a:gdLst>
              <a:gd name="connsiteX0" fmla="*/ 1740089 w 1740089"/>
              <a:gd name="connsiteY0" fmla="*/ 511791 h 533629"/>
              <a:gd name="connsiteX1" fmla="*/ 1637731 w 1740089"/>
              <a:gd name="connsiteY1" fmla="*/ 532263 h 533629"/>
              <a:gd name="connsiteX2" fmla="*/ 1371600 w 1740089"/>
              <a:gd name="connsiteY2" fmla="*/ 477672 h 533629"/>
              <a:gd name="connsiteX3" fmla="*/ 1105469 w 1740089"/>
              <a:gd name="connsiteY3" fmla="*/ 423081 h 533629"/>
              <a:gd name="connsiteX4" fmla="*/ 955343 w 1740089"/>
              <a:gd name="connsiteY4" fmla="*/ 402609 h 533629"/>
              <a:gd name="connsiteX5" fmla="*/ 730155 w 1740089"/>
              <a:gd name="connsiteY5" fmla="*/ 279780 h 533629"/>
              <a:gd name="connsiteX6" fmla="*/ 545910 w 1740089"/>
              <a:gd name="connsiteY6" fmla="*/ 232012 h 533629"/>
              <a:gd name="connsiteX7" fmla="*/ 341194 w 1740089"/>
              <a:gd name="connsiteY7" fmla="*/ 150126 h 533629"/>
              <a:gd name="connsiteX8" fmla="*/ 232012 w 1740089"/>
              <a:gd name="connsiteY8" fmla="*/ 34120 h 533629"/>
              <a:gd name="connsiteX9" fmla="*/ 0 w 1740089"/>
              <a:gd name="connsiteY9" fmla="*/ 0 h 53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0089" h="533629">
                <a:moveTo>
                  <a:pt x="1740089" y="511791"/>
                </a:moveTo>
                <a:cubicBezTo>
                  <a:pt x="1719617" y="524870"/>
                  <a:pt x="1699146" y="537950"/>
                  <a:pt x="1637731" y="532263"/>
                </a:cubicBezTo>
                <a:cubicBezTo>
                  <a:pt x="1576316" y="526576"/>
                  <a:pt x="1371600" y="477672"/>
                  <a:pt x="1371600" y="477672"/>
                </a:cubicBezTo>
                <a:lnTo>
                  <a:pt x="1105469" y="423081"/>
                </a:lnTo>
                <a:cubicBezTo>
                  <a:pt x="1036093" y="410571"/>
                  <a:pt x="1017895" y="426492"/>
                  <a:pt x="955343" y="402609"/>
                </a:cubicBezTo>
                <a:cubicBezTo>
                  <a:pt x="892791" y="378726"/>
                  <a:pt x="798394" y="308213"/>
                  <a:pt x="730155" y="279780"/>
                </a:cubicBezTo>
                <a:cubicBezTo>
                  <a:pt x="661916" y="251347"/>
                  <a:pt x="610737" y="253621"/>
                  <a:pt x="545910" y="232012"/>
                </a:cubicBezTo>
                <a:cubicBezTo>
                  <a:pt x="481083" y="210403"/>
                  <a:pt x="393510" y="183108"/>
                  <a:pt x="341194" y="150126"/>
                </a:cubicBezTo>
                <a:cubicBezTo>
                  <a:pt x="288878" y="117144"/>
                  <a:pt x="288878" y="59141"/>
                  <a:pt x="232012" y="34120"/>
                </a:cubicBezTo>
                <a:cubicBezTo>
                  <a:pt x="175146" y="9099"/>
                  <a:pt x="87573" y="4549"/>
                  <a:pt x="0" y="0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8" name="手繪多邊形 47"/>
          <p:cNvSpPr/>
          <p:nvPr/>
        </p:nvSpPr>
        <p:spPr>
          <a:xfrm>
            <a:off x="3398293" y="4449170"/>
            <a:ext cx="4107976" cy="1369909"/>
          </a:xfrm>
          <a:custGeom>
            <a:avLst/>
            <a:gdLst>
              <a:gd name="connsiteX0" fmla="*/ 0 w 4107976"/>
              <a:gd name="connsiteY0" fmla="*/ 47767 h 1369909"/>
              <a:gd name="connsiteX1" fmla="*/ 211540 w 4107976"/>
              <a:gd name="connsiteY1" fmla="*/ 177421 h 1369909"/>
              <a:gd name="connsiteX2" fmla="*/ 484495 w 4107976"/>
              <a:gd name="connsiteY2" fmla="*/ 443552 h 1369909"/>
              <a:gd name="connsiteX3" fmla="*/ 825689 w 4107976"/>
              <a:gd name="connsiteY3" fmla="*/ 525439 h 1369909"/>
              <a:gd name="connsiteX4" fmla="*/ 1057701 w 4107976"/>
              <a:gd name="connsiteY4" fmla="*/ 518615 h 1369909"/>
              <a:gd name="connsiteX5" fmla="*/ 1310185 w 4107976"/>
              <a:gd name="connsiteY5" fmla="*/ 641445 h 1369909"/>
              <a:gd name="connsiteX6" fmla="*/ 1637731 w 4107976"/>
              <a:gd name="connsiteY6" fmla="*/ 1091821 h 1369909"/>
              <a:gd name="connsiteX7" fmla="*/ 1890214 w 4107976"/>
              <a:gd name="connsiteY7" fmla="*/ 1344305 h 1369909"/>
              <a:gd name="connsiteX8" fmla="*/ 2176817 w 4107976"/>
              <a:gd name="connsiteY8" fmla="*/ 1296537 h 1369909"/>
              <a:gd name="connsiteX9" fmla="*/ 2558955 w 4107976"/>
              <a:gd name="connsiteY9" fmla="*/ 771099 h 1369909"/>
              <a:gd name="connsiteX10" fmla="*/ 2872853 w 4107976"/>
              <a:gd name="connsiteY10" fmla="*/ 539087 h 1369909"/>
              <a:gd name="connsiteX11" fmla="*/ 3459707 w 4107976"/>
              <a:gd name="connsiteY11" fmla="*/ 593678 h 1369909"/>
              <a:gd name="connsiteX12" fmla="*/ 3923731 w 4107976"/>
              <a:gd name="connsiteY12" fmla="*/ 395785 h 1369909"/>
              <a:gd name="connsiteX13" fmla="*/ 4107976 w 4107976"/>
              <a:gd name="connsiteY13" fmla="*/ 0 h 136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07976" h="1369909">
                <a:moveTo>
                  <a:pt x="0" y="47767"/>
                </a:moveTo>
                <a:cubicBezTo>
                  <a:pt x="65395" y="79612"/>
                  <a:pt x="130791" y="111457"/>
                  <a:pt x="211540" y="177421"/>
                </a:cubicBezTo>
                <a:cubicBezTo>
                  <a:pt x="292289" y="243385"/>
                  <a:pt x="382137" y="385549"/>
                  <a:pt x="484495" y="443552"/>
                </a:cubicBezTo>
                <a:cubicBezTo>
                  <a:pt x="586853" y="501555"/>
                  <a:pt x="730155" y="512929"/>
                  <a:pt x="825689" y="525439"/>
                </a:cubicBezTo>
                <a:cubicBezTo>
                  <a:pt x="921223" y="537949"/>
                  <a:pt x="976952" y="499281"/>
                  <a:pt x="1057701" y="518615"/>
                </a:cubicBezTo>
                <a:cubicBezTo>
                  <a:pt x="1138450" y="537949"/>
                  <a:pt x="1213514" y="545911"/>
                  <a:pt x="1310185" y="641445"/>
                </a:cubicBezTo>
                <a:cubicBezTo>
                  <a:pt x="1406856" y="736979"/>
                  <a:pt x="1541060" y="974678"/>
                  <a:pt x="1637731" y="1091821"/>
                </a:cubicBezTo>
                <a:cubicBezTo>
                  <a:pt x="1734402" y="1208964"/>
                  <a:pt x="1800366" y="1310186"/>
                  <a:pt x="1890214" y="1344305"/>
                </a:cubicBezTo>
                <a:cubicBezTo>
                  <a:pt x="1980062" y="1378424"/>
                  <a:pt x="2065360" y="1392071"/>
                  <a:pt x="2176817" y="1296537"/>
                </a:cubicBezTo>
                <a:cubicBezTo>
                  <a:pt x="2288274" y="1201003"/>
                  <a:pt x="2442949" y="897341"/>
                  <a:pt x="2558955" y="771099"/>
                </a:cubicBezTo>
                <a:cubicBezTo>
                  <a:pt x="2674961" y="644857"/>
                  <a:pt x="2722728" y="568657"/>
                  <a:pt x="2872853" y="539087"/>
                </a:cubicBezTo>
                <a:cubicBezTo>
                  <a:pt x="3022978" y="509517"/>
                  <a:pt x="3284561" y="617562"/>
                  <a:pt x="3459707" y="593678"/>
                </a:cubicBezTo>
                <a:cubicBezTo>
                  <a:pt x="3634853" y="569794"/>
                  <a:pt x="3815686" y="494731"/>
                  <a:pt x="3923731" y="395785"/>
                </a:cubicBezTo>
                <a:cubicBezTo>
                  <a:pt x="4031776" y="296839"/>
                  <a:pt x="4046561" y="200167"/>
                  <a:pt x="4107976" y="0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234457" y="587746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安坑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951351" y="469979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中和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pic>
        <p:nvPicPr>
          <p:cNvPr id="6" name="Picture 1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0"/>
          <a:stretch>
            <a:fillRect/>
          </a:stretch>
        </p:blipFill>
        <p:spPr bwMode="auto">
          <a:xfrm>
            <a:off x="769961" y="566666"/>
            <a:ext cx="619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5" name="文字方塊 114"/>
          <p:cNvSpPr txBox="1"/>
          <p:nvPr/>
        </p:nvSpPr>
        <p:spPr>
          <a:xfrm>
            <a:off x="755576" y="141404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400" b="1" dirty="0" smtClean="0">
                <a:solidFill>
                  <a:prstClr val="black"/>
                </a:solidFill>
                <a:latin typeface="Calibri"/>
                <a:ea typeface="新細明體"/>
              </a:rPr>
              <a:t>圖例</a:t>
            </a:r>
            <a:endParaRPr kumimoji="0" lang="en-US" altLang="zh-TW" sz="1400" b="1" dirty="0" smtClean="0">
              <a:solidFill>
                <a:prstClr val="black"/>
              </a:solidFill>
              <a:latin typeface="Calibri"/>
              <a:ea typeface="新細明體"/>
            </a:endParaRPr>
          </a:p>
        </p:txBody>
      </p:sp>
      <p:sp>
        <p:nvSpPr>
          <p:cNvPr id="116" name="文字方塊 115"/>
          <p:cNvSpPr txBox="1"/>
          <p:nvPr/>
        </p:nvSpPr>
        <p:spPr>
          <a:xfrm>
            <a:off x="1235302" y="172182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400" dirty="0" smtClean="0">
                <a:solidFill>
                  <a:prstClr val="black"/>
                </a:solidFill>
                <a:latin typeface="Calibri"/>
                <a:ea typeface="新細明體"/>
              </a:rPr>
              <a:t>道路阻斷</a:t>
            </a:r>
            <a:endParaRPr kumimoji="0" lang="en-US" altLang="zh-TW" sz="1400" dirty="0" smtClean="0">
              <a:solidFill>
                <a:prstClr val="black"/>
              </a:solidFill>
              <a:latin typeface="Calibri"/>
              <a:ea typeface="新細明體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400" dirty="0">
                <a:solidFill>
                  <a:prstClr val="black"/>
                </a:solidFill>
                <a:latin typeface="Calibri"/>
                <a:ea typeface="新細明體"/>
              </a:rPr>
              <a:t>改道路線</a:t>
            </a:r>
          </a:p>
        </p:txBody>
      </p:sp>
      <p:cxnSp>
        <p:nvCxnSpPr>
          <p:cNvPr id="117" name="直線接點 116"/>
          <p:cNvCxnSpPr/>
          <p:nvPr/>
        </p:nvCxnSpPr>
        <p:spPr>
          <a:xfrm>
            <a:off x="803254" y="1903108"/>
            <a:ext cx="360040" cy="0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接點 117"/>
          <p:cNvCxnSpPr/>
          <p:nvPr/>
        </p:nvCxnSpPr>
        <p:spPr>
          <a:xfrm>
            <a:off x="803254" y="2106583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手繪多邊形 14"/>
          <p:cNvSpPr/>
          <p:nvPr/>
        </p:nvSpPr>
        <p:spPr>
          <a:xfrm rot="19787650" flipV="1">
            <a:off x="7530440" y="3392820"/>
            <a:ext cx="355315" cy="406439"/>
          </a:xfrm>
          <a:custGeom>
            <a:avLst/>
            <a:gdLst>
              <a:gd name="connsiteX0" fmla="*/ 423080 w 423080"/>
              <a:gd name="connsiteY0" fmla="*/ 68239 h 68239"/>
              <a:gd name="connsiteX1" fmla="*/ 0 w 423080"/>
              <a:gd name="connsiteY1" fmla="*/ 0 h 6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80" h="68239">
                <a:moveTo>
                  <a:pt x="423080" y="68239"/>
                </a:moveTo>
                <a:lnTo>
                  <a:pt x="0" y="0"/>
                </a:ln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86" name="Rectangle 5"/>
          <p:cNvSpPr>
            <a:spLocks noChangeAspect="1" noChangeArrowheads="1"/>
          </p:cNvSpPr>
          <p:nvPr/>
        </p:nvSpPr>
        <p:spPr bwMode="auto">
          <a:xfrm rot="215160">
            <a:off x="6594686" y="4493777"/>
            <a:ext cx="1143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800" b="1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</a:rPr>
              <a:t> </a:t>
            </a: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60" name="群組 59"/>
          <p:cNvGrpSpPr/>
          <p:nvPr/>
        </p:nvGrpSpPr>
        <p:grpSpPr>
          <a:xfrm>
            <a:off x="6804814" y="4833268"/>
            <a:ext cx="364973" cy="335238"/>
            <a:chOff x="6262339" y="4362822"/>
            <a:chExt cx="364973" cy="335238"/>
          </a:xfrm>
        </p:grpSpPr>
        <p:sp>
          <p:nvSpPr>
            <p:cNvPr id="103" name="Oval 8"/>
            <p:cNvSpPr>
              <a:spLocks noChangeAspect="1" noChangeArrowheads="1"/>
            </p:cNvSpPr>
            <p:nvPr/>
          </p:nvSpPr>
          <p:spPr bwMode="auto">
            <a:xfrm rot="215160">
              <a:off x="6262339" y="4426083"/>
              <a:ext cx="155314" cy="15297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4" name="Oval 9"/>
            <p:cNvSpPr>
              <a:spLocks noChangeAspect="1" noChangeArrowheads="1"/>
            </p:cNvSpPr>
            <p:nvPr/>
          </p:nvSpPr>
          <p:spPr bwMode="auto">
            <a:xfrm rot="215160">
              <a:off x="6364677" y="4362822"/>
              <a:ext cx="155314" cy="150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5" name="Oval 10"/>
            <p:cNvSpPr>
              <a:spLocks noChangeAspect="1" noChangeArrowheads="1"/>
            </p:cNvSpPr>
            <p:nvPr/>
          </p:nvSpPr>
          <p:spPr bwMode="auto">
            <a:xfrm rot="215160">
              <a:off x="6426882" y="4545083"/>
              <a:ext cx="155314" cy="15297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6" name="Oval 11"/>
            <p:cNvSpPr>
              <a:spLocks noChangeAspect="1" noChangeArrowheads="1"/>
            </p:cNvSpPr>
            <p:nvPr/>
          </p:nvSpPr>
          <p:spPr bwMode="auto">
            <a:xfrm rot="215160">
              <a:off x="6293282" y="4542198"/>
              <a:ext cx="152590" cy="15297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7" name="Oval 12"/>
            <p:cNvSpPr>
              <a:spLocks noChangeAspect="1" noChangeArrowheads="1"/>
            </p:cNvSpPr>
            <p:nvPr/>
          </p:nvSpPr>
          <p:spPr bwMode="auto">
            <a:xfrm rot="215160">
              <a:off x="6474722" y="4436518"/>
              <a:ext cx="152590" cy="1501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8" name="Oval 13"/>
            <p:cNvSpPr>
              <a:spLocks noChangeAspect="1" noChangeArrowheads="1"/>
            </p:cNvSpPr>
            <p:nvPr/>
          </p:nvSpPr>
          <p:spPr bwMode="auto">
            <a:xfrm rot="215160">
              <a:off x="6382560" y="4488716"/>
              <a:ext cx="136241" cy="11125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8" name="Oval 15"/>
            <p:cNvSpPr>
              <a:spLocks noChangeAspect="1" noChangeArrowheads="1"/>
            </p:cNvSpPr>
            <p:nvPr/>
          </p:nvSpPr>
          <p:spPr bwMode="auto">
            <a:xfrm rot="215160">
              <a:off x="6369697" y="4376546"/>
              <a:ext cx="138965" cy="136289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9" name="Oval 16"/>
            <p:cNvSpPr>
              <a:spLocks noChangeAspect="1" noChangeArrowheads="1"/>
            </p:cNvSpPr>
            <p:nvPr/>
          </p:nvSpPr>
          <p:spPr bwMode="auto">
            <a:xfrm rot="215160">
              <a:off x="6468946" y="4446951"/>
              <a:ext cx="141690" cy="139070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0" name="Oval 17"/>
            <p:cNvSpPr>
              <a:spLocks noChangeAspect="1" noChangeArrowheads="1"/>
            </p:cNvSpPr>
            <p:nvPr/>
          </p:nvSpPr>
          <p:spPr bwMode="auto">
            <a:xfrm rot="215160">
              <a:off x="6275687" y="4434931"/>
              <a:ext cx="144415" cy="144633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1" name="Oval 18"/>
            <p:cNvSpPr>
              <a:spLocks noChangeAspect="1" noChangeArrowheads="1"/>
            </p:cNvSpPr>
            <p:nvPr/>
          </p:nvSpPr>
          <p:spPr bwMode="auto">
            <a:xfrm rot="215160">
              <a:off x="6301796" y="4545246"/>
              <a:ext cx="144415" cy="136289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2" name="Oval 19"/>
            <p:cNvSpPr>
              <a:spLocks noChangeAspect="1" noChangeArrowheads="1"/>
            </p:cNvSpPr>
            <p:nvPr/>
          </p:nvSpPr>
          <p:spPr bwMode="auto">
            <a:xfrm rot="215160">
              <a:off x="6427327" y="4544756"/>
              <a:ext cx="144415" cy="139070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1" name="Oval 20"/>
            <p:cNvSpPr>
              <a:spLocks noChangeAspect="1" noChangeArrowheads="1"/>
            </p:cNvSpPr>
            <p:nvPr/>
          </p:nvSpPr>
          <p:spPr bwMode="auto">
            <a:xfrm rot="215160">
              <a:off x="6289210" y="4449261"/>
              <a:ext cx="130791" cy="1196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2" name="Oval 21"/>
            <p:cNvSpPr>
              <a:spLocks noChangeAspect="1" noChangeArrowheads="1"/>
            </p:cNvSpPr>
            <p:nvPr/>
          </p:nvSpPr>
          <p:spPr bwMode="auto">
            <a:xfrm rot="215160">
              <a:off x="6380158" y="4387743"/>
              <a:ext cx="119892" cy="1279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3" name="Oval 22"/>
            <p:cNvSpPr>
              <a:spLocks noChangeAspect="1" noChangeArrowheads="1"/>
            </p:cNvSpPr>
            <p:nvPr/>
          </p:nvSpPr>
          <p:spPr bwMode="auto">
            <a:xfrm rot="215160">
              <a:off x="6433220" y="4544513"/>
              <a:ext cx="125341" cy="1251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4" name="Oval 23"/>
            <p:cNvSpPr>
              <a:spLocks noChangeAspect="1" noChangeArrowheads="1"/>
            </p:cNvSpPr>
            <p:nvPr/>
          </p:nvSpPr>
          <p:spPr bwMode="auto">
            <a:xfrm rot="215160">
              <a:off x="6315676" y="4550988"/>
              <a:ext cx="122617" cy="11681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5" name="Oval 24"/>
            <p:cNvSpPr>
              <a:spLocks noChangeAspect="1" noChangeArrowheads="1"/>
            </p:cNvSpPr>
            <p:nvPr/>
          </p:nvSpPr>
          <p:spPr bwMode="auto">
            <a:xfrm rot="215160">
              <a:off x="6479932" y="4458080"/>
              <a:ext cx="119892" cy="1140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6" name="Oval 25"/>
            <p:cNvSpPr>
              <a:spLocks noChangeAspect="1" noChangeArrowheads="1"/>
            </p:cNvSpPr>
            <p:nvPr/>
          </p:nvSpPr>
          <p:spPr bwMode="auto">
            <a:xfrm rot="215160">
              <a:off x="6385206" y="4499583"/>
              <a:ext cx="122617" cy="917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7" name="Oval 26"/>
            <p:cNvSpPr>
              <a:spLocks noChangeAspect="1" noChangeArrowheads="1"/>
            </p:cNvSpPr>
            <p:nvPr/>
          </p:nvSpPr>
          <p:spPr bwMode="auto">
            <a:xfrm rot="215160">
              <a:off x="6401981" y="4455350"/>
              <a:ext cx="98093" cy="16688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8" name="Rectangle 27"/>
            <p:cNvSpPr>
              <a:spLocks noChangeAspect="1" noChangeArrowheads="1"/>
            </p:cNvSpPr>
            <p:nvPr/>
          </p:nvSpPr>
          <p:spPr bwMode="auto">
            <a:xfrm rot="215160">
              <a:off x="6383866" y="4379217"/>
              <a:ext cx="128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800" dirty="0">
                  <a:solidFill>
                    <a:prstClr val="black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63" name="Rectangle 5"/>
          <p:cNvSpPr>
            <a:spLocks noChangeAspect="1" noChangeArrowheads="1"/>
          </p:cNvSpPr>
          <p:nvPr/>
        </p:nvSpPr>
        <p:spPr bwMode="auto">
          <a:xfrm>
            <a:off x="4450179" y="2578413"/>
            <a:ext cx="1143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800" b="1" dirty="0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</a:rPr>
              <a:t> </a:t>
            </a:r>
            <a:endParaRPr lang="zh-TW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0" name="Oval 8"/>
          <p:cNvSpPr>
            <a:spLocks noChangeAspect="1" noChangeArrowheads="1"/>
          </p:cNvSpPr>
          <p:nvPr/>
        </p:nvSpPr>
        <p:spPr bwMode="auto">
          <a:xfrm>
            <a:off x="3086192" y="763937"/>
            <a:ext cx="155314" cy="15297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" name="Oval 9"/>
          <p:cNvSpPr>
            <a:spLocks noChangeAspect="1" noChangeArrowheads="1"/>
          </p:cNvSpPr>
          <p:nvPr/>
        </p:nvSpPr>
        <p:spPr bwMode="auto">
          <a:xfrm>
            <a:off x="3184285" y="694402"/>
            <a:ext cx="155314" cy="15019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2" name="Oval 10"/>
          <p:cNvSpPr>
            <a:spLocks noChangeAspect="1" noChangeArrowheads="1"/>
          </p:cNvSpPr>
          <p:nvPr/>
        </p:nvSpPr>
        <p:spPr bwMode="auto">
          <a:xfrm>
            <a:off x="3257855" y="872412"/>
            <a:ext cx="155314" cy="15297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3" name="Oval 11"/>
          <p:cNvSpPr>
            <a:spLocks noChangeAspect="1" noChangeArrowheads="1"/>
          </p:cNvSpPr>
          <p:nvPr/>
        </p:nvSpPr>
        <p:spPr bwMode="auto">
          <a:xfrm>
            <a:off x="3124339" y="877975"/>
            <a:ext cx="152590" cy="15297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4" name="Oval 12"/>
          <p:cNvSpPr>
            <a:spLocks noChangeAspect="1" noChangeArrowheads="1"/>
          </p:cNvSpPr>
          <p:nvPr/>
        </p:nvSpPr>
        <p:spPr bwMode="auto">
          <a:xfrm>
            <a:off x="3298727" y="761156"/>
            <a:ext cx="152590" cy="15019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5" name="Oval 13"/>
          <p:cNvSpPr>
            <a:spLocks noChangeAspect="1" noChangeArrowheads="1"/>
          </p:cNvSpPr>
          <p:nvPr/>
        </p:nvSpPr>
        <p:spPr bwMode="auto">
          <a:xfrm>
            <a:off x="3208809" y="819565"/>
            <a:ext cx="136241" cy="11125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5" name="Oval 15"/>
          <p:cNvSpPr>
            <a:spLocks noChangeAspect="1" noChangeArrowheads="1"/>
          </p:cNvSpPr>
          <p:nvPr/>
        </p:nvSpPr>
        <p:spPr bwMode="auto">
          <a:xfrm>
            <a:off x="3189735" y="708309"/>
            <a:ext cx="138965" cy="136289"/>
          </a:xfrm>
          <a:prstGeom prst="ellipse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6" name="Oval 16"/>
          <p:cNvSpPr>
            <a:spLocks noChangeAspect="1" noChangeArrowheads="1"/>
          </p:cNvSpPr>
          <p:nvPr/>
        </p:nvSpPr>
        <p:spPr bwMode="auto">
          <a:xfrm>
            <a:off x="3293278" y="772281"/>
            <a:ext cx="141690" cy="139070"/>
          </a:xfrm>
          <a:prstGeom prst="ellipse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7" name="Oval 17"/>
          <p:cNvSpPr>
            <a:spLocks noChangeAspect="1" noChangeArrowheads="1"/>
          </p:cNvSpPr>
          <p:nvPr/>
        </p:nvSpPr>
        <p:spPr bwMode="auto">
          <a:xfrm>
            <a:off x="3099816" y="772281"/>
            <a:ext cx="144415" cy="144633"/>
          </a:xfrm>
          <a:prstGeom prst="ellipse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8" name="Oval 18"/>
          <p:cNvSpPr>
            <a:spLocks noChangeAspect="1" noChangeArrowheads="1"/>
          </p:cNvSpPr>
          <p:nvPr/>
        </p:nvSpPr>
        <p:spPr bwMode="auto">
          <a:xfrm>
            <a:off x="3132514" y="880756"/>
            <a:ext cx="144415" cy="136289"/>
          </a:xfrm>
          <a:prstGeom prst="ellipse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9" name="Oval 19"/>
          <p:cNvSpPr>
            <a:spLocks noChangeAspect="1" noChangeArrowheads="1"/>
          </p:cNvSpPr>
          <p:nvPr/>
        </p:nvSpPr>
        <p:spPr bwMode="auto">
          <a:xfrm>
            <a:off x="3257855" y="872412"/>
            <a:ext cx="144415" cy="139070"/>
          </a:xfrm>
          <a:prstGeom prst="ellipse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" name="Oval 20"/>
          <p:cNvSpPr>
            <a:spLocks noChangeAspect="1" noChangeArrowheads="1"/>
          </p:cNvSpPr>
          <p:nvPr/>
        </p:nvSpPr>
        <p:spPr bwMode="auto">
          <a:xfrm>
            <a:off x="3113440" y="786188"/>
            <a:ext cx="130791" cy="1196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" name="Oval 21"/>
          <p:cNvSpPr>
            <a:spLocks noChangeAspect="1" noChangeArrowheads="1"/>
          </p:cNvSpPr>
          <p:nvPr/>
        </p:nvSpPr>
        <p:spPr bwMode="auto">
          <a:xfrm>
            <a:off x="3200634" y="719435"/>
            <a:ext cx="119892" cy="12794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" name="Oval 22"/>
          <p:cNvSpPr>
            <a:spLocks noChangeAspect="1" noChangeArrowheads="1"/>
          </p:cNvSpPr>
          <p:nvPr/>
        </p:nvSpPr>
        <p:spPr bwMode="auto">
          <a:xfrm>
            <a:off x="3263305" y="872412"/>
            <a:ext cx="125341" cy="1251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" name="Oval 23"/>
          <p:cNvSpPr>
            <a:spLocks noChangeAspect="1" noChangeArrowheads="1"/>
          </p:cNvSpPr>
          <p:nvPr/>
        </p:nvSpPr>
        <p:spPr bwMode="auto">
          <a:xfrm>
            <a:off x="3146138" y="886319"/>
            <a:ext cx="122617" cy="11681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2" name="Oval 24"/>
          <p:cNvSpPr>
            <a:spLocks noChangeAspect="1" noChangeArrowheads="1"/>
          </p:cNvSpPr>
          <p:nvPr/>
        </p:nvSpPr>
        <p:spPr bwMode="auto">
          <a:xfrm>
            <a:off x="3304177" y="783407"/>
            <a:ext cx="119892" cy="1140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3" name="Oval 25"/>
          <p:cNvSpPr>
            <a:spLocks noChangeAspect="1" noChangeArrowheads="1"/>
          </p:cNvSpPr>
          <p:nvPr/>
        </p:nvSpPr>
        <p:spPr bwMode="auto">
          <a:xfrm>
            <a:off x="3211533" y="830691"/>
            <a:ext cx="122617" cy="9178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4" name="Oval 26"/>
          <p:cNvSpPr>
            <a:spLocks noChangeAspect="1" noChangeArrowheads="1"/>
          </p:cNvSpPr>
          <p:nvPr/>
        </p:nvSpPr>
        <p:spPr bwMode="auto">
          <a:xfrm>
            <a:off x="3227882" y="786188"/>
            <a:ext cx="98093" cy="16688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" name="Rectangle 27"/>
          <p:cNvSpPr>
            <a:spLocks noChangeAspect="1" noChangeArrowheads="1"/>
          </p:cNvSpPr>
          <p:nvPr/>
        </p:nvSpPr>
        <p:spPr bwMode="auto">
          <a:xfrm>
            <a:off x="3208429" y="710277"/>
            <a:ext cx="128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TW" sz="1800" dirty="0">
                <a:solidFill>
                  <a:prstClr val="black"/>
                </a:solidFill>
                <a:latin typeface="Arial" charset="0"/>
              </a:rPr>
              <a:t>1</a:t>
            </a:r>
          </a:p>
        </p:txBody>
      </p:sp>
      <p:sp>
        <p:nvSpPr>
          <p:cNvPr id="23" name="橢圓 14"/>
          <p:cNvSpPr>
            <a:spLocks noChangeArrowheads="1"/>
          </p:cNvSpPr>
          <p:nvPr/>
        </p:nvSpPr>
        <p:spPr bwMode="auto">
          <a:xfrm rot="19787650">
            <a:off x="6052732" y="4899265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5" name="橢圓 14"/>
          <p:cNvSpPr>
            <a:spLocks noChangeArrowheads="1"/>
          </p:cNvSpPr>
          <p:nvPr/>
        </p:nvSpPr>
        <p:spPr bwMode="auto">
          <a:xfrm rot="19787650">
            <a:off x="6765925" y="3579758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0" name="橢圓 14"/>
          <p:cNvSpPr>
            <a:spLocks noChangeArrowheads="1"/>
          </p:cNvSpPr>
          <p:nvPr/>
        </p:nvSpPr>
        <p:spPr bwMode="auto">
          <a:xfrm rot="19787650">
            <a:off x="3899139" y="2746395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1" name="橢圓 14"/>
          <p:cNvSpPr>
            <a:spLocks noChangeArrowheads="1"/>
          </p:cNvSpPr>
          <p:nvPr/>
        </p:nvSpPr>
        <p:spPr bwMode="auto">
          <a:xfrm rot="19787650">
            <a:off x="3328835" y="2911755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5" name="橢圓 14"/>
          <p:cNvSpPr>
            <a:spLocks noChangeArrowheads="1"/>
          </p:cNvSpPr>
          <p:nvPr/>
        </p:nvSpPr>
        <p:spPr bwMode="auto">
          <a:xfrm rot="19787650">
            <a:off x="6062452" y="3329886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7609884" y="402655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木柵交流道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6012160" y="508518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新店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5580112" y="3522494"/>
            <a:ext cx="834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臺北端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4932040" y="972017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圓山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4523127" y="928287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台北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3593139" y="83575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三重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24" name="橢圓 14"/>
          <p:cNvSpPr>
            <a:spLocks noChangeArrowheads="1"/>
          </p:cNvSpPr>
          <p:nvPr/>
        </p:nvSpPr>
        <p:spPr bwMode="auto">
          <a:xfrm rot="19787650">
            <a:off x="5522391" y="5650785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1" name="文字方塊 120"/>
          <p:cNvSpPr txBox="1"/>
          <p:nvPr/>
        </p:nvSpPr>
        <p:spPr>
          <a:xfrm>
            <a:off x="1331640" y="0"/>
            <a:ext cx="6955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國道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號中和交流道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22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木柵交流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道路阻斷改道路線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北上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zh-TW" altLang="en-US" sz="22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0" name="文字方塊 119"/>
          <p:cNvSpPr txBox="1"/>
          <p:nvPr/>
        </p:nvSpPr>
        <p:spPr>
          <a:xfrm>
            <a:off x="1864989" y="98650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五股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9" name="手繪多邊形 18"/>
          <p:cNvSpPr/>
          <p:nvPr/>
        </p:nvSpPr>
        <p:spPr>
          <a:xfrm>
            <a:off x="2051719" y="620972"/>
            <a:ext cx="3059367" cy="3890643"/>
          </a:xfrm>
          <a:custGeom>
            <a:avLst/>
            <a:gdLst>
              <a:gd name="connsiteX0" fmla="*/ 0 w 3132162"/>
              <a:gd name="connsiteY0" fmla="*/ 0 h 3875964"/>
              <a:gd name="connsiteX1" fmla="*/ 68239 w 3132162"/>
              <a:gd name="connsiteY1" fmla="*/ 136478 h 3875964"/>
              <a:gd name="connsiteX2" fmla="*/ 218365 w 3132162"/>
              <a:gd name="connsiteY2" fmla="*/ 300251 h 3875964"/>
              <a:gd name="connsiteX3" fmla="*/ 368490 w 3132162"/>
              <a:gd name="connsiteY3" fmla="*/ 436728 h 3875964"/>
              <a:gd name="connsiteX4" fmla="*/ 668741 w 3132162"/>
              <a:gd name="connsiteY4" fmla="*/ 600502 h 3875964"/>
              <a:gd name="connsiteX5" fmla="*/ 900753 w 3132162"/>
              <a:gd name="connsiteY5" fmla="*/ 736979 h 3875964"/>
              <a:gd name="connsiteX6" fmla="*/ 1084997 w 3132162"/>
              <a:gd name="connsiteY6" fmla="*/ 1091821 h 3875964"/>
              <a:gd name="connsiteX7" fmla="*/ 1146412 w 3132162"/>
              <a:gd name="connsiteY7" fmla="*/ 1235123 h 3875964"/>
              <a:gd name="connsiteX8" fmla="*/ 1146412 w 3132162"/>
              <a:gd name="connsiteY8" fmla="*/ 1317009 h 3875964"/>
              <a:gd name="connsiteX9" fmla="*/ 1098645 w 3132162"/>
              <a:gd name="connsiteY9" fmla="*/ 1405720 h 3875964"/>
              <a:gd name="connsiteX10" fmla="*/ 1132765 w 3132162"/>
              <a:gd name="connsiteY10" fmla="*/ 1569493 h 3875964"/>
              <a:gd name="connsiteX11" fmla="*/ 1221475 w 3132162"/>
              <a:gd name="connsiteY11" fmla="*/ 1719618 h 3875964"/>
              <a:gd name="connsiteX12" fmla="*/ 982639 w 3132162"/>
              <a:gd name="connsiteY12" fmla="*/ 1794681 h 3875964"/>
              <a:gd name="connsiteX13" fmla="*/ 798394 w 3132162"/>
              <a:gd name="connsiteY13" fmla="*/ 1835624 h 3875964"/>
              <a:gd name="connsiteX14" fmla="*/ 586854 w 3132162"/>
              <a:gd name="connsiteY14" fmla="*/ 1924334 h 3875964"/>
              <a:gd name="connsiteX15" fmla="*/ 525439 w 3132162"/>
              <a:gd name="connsiteY15" fmla="*/ 2129051 h 3875964"/>
              <a:gd name="connsiteX16" fmla="*/ 805218 w 3132162"/>
              <a:gd name="connsiteY16" fmla="*/ 2613546 h 3875964"/>
              <a:gd name="connsiteX17" fmla="*/ 996287 w 3132162"/>
              <a:gd name="connsiteY17" fmla="*/ 2859206 h 3875964"/>
              <a:gd name="connsiteX18" fmla="*/ 1248771 w 3132162"/>
              <a:gd name="connsiteY18" fmla="*/ 3022979 h 3875964"/>
              <a:gd name="connsiteX19" fmla="*/ 1344305 w 3132162"/>
              <a:gd name="connsiteY19" fmla="*/ 3186752 h 3875964"/>
              <a:gd name="connsiteX20" fmla="*/ 1378424 w 3132162"/>
              <a:gd name="connsiteY20" fmla="*/ 3568890 h 3875964"/>
              <a:gd name="connsiteX21" fmla="*/ 1487606 w 3132162"/>
              <a:gd name="connsiteY21" fmla="*/ 3650776 h 3875964"/>
              <a:gd name="connsiteX22" fmla="*/ 2388359 w 3132162"/>
              <a:gd name="connsiteY22" fmla="*/ 3705367 h 3875964"/>
              <a:gd name="connsiteX23" fmla="*/ 3132162 w 3132162"/>
              <a:gd name="connsiteY23" fmla="*/ 3875964 h 387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32162" h="3875964">
                <a:moveTo>
                  <a:pt x="0" y="0"/>
                </a:moveTo>
                <a:cubicBezTo>
                  <a:pt x="15922" y="43218"/>
                  <a:pt x="31845" y="86436"/>
                  <a:pt x="68239" y="136478"/>
                </a:cubicBezTo>
                <a:cubicBezTo>
                  <a:pt x="104633" y="186520"/>
                  <a:pt x="168323" y="250209"/>
                  <a:pt x="218365" y="300251"/>
                </a:cubicBezTo>
                <a:cubicBezTo>
                  <a:pt x="268407" y="350293"/>
                  <a:pt x="293427" y="386686"/>
                  <a:pt x="368490" y="436728"/>
                </a:cubicBezTo>
                <a:cubicBezTo>
                  <a:pt x="443553" y="486770"/>
                  <a:pt x="580030" y="550460"/>
                  <a:pt x="668741" y="600502"/>
                </a:cubicBezTo>
                <a:cubicBezTo>
                  <a:pt x="757452" y="650544"/>
                  <a:pt x="831377" y="655093"/>
                  <a:pt x="900753" y="736979"/>
                </a:cubicBezTo>
                <a:cubicBezTo>
                  <a:pt x="970129" y="818866"/>
                  <a:pt x="1044054" y="1008797"/>
                  <a:pt x="1084997" y="1091821"/>
                </a:cubicBezTo>
                <a:cubicBezTo>
                  <a:pt x="1125940" y="1174845"/>
                  <a:pt x="1136176" y="1197592"/>
                  <a:pt x="1146412" y="1235123"/>
                </a:cubicBezTo>
                <a:cubicBezTo>
                  <a:pt x="1156648" y="1272654"/>
                  <a:pt x="1154373" y="1288576"/>
                  <a:pt x="1146412" y="1317009"/>
                </a:cubicBezTo>
                <a:cubicBezTo>
                  <a:pt x="1138451" y="1345442"/>
                  <a:pt x="1100920" y="1363639"/>
                  <a:pt x="1098645" y="1405720"/>
                </a:cubicBezTo>
                <a:cubicBezTo>
                  <a:pt x="1096371" y="1447801"/>
                  <a:pt x="1112293" y="1517177"/>
                  <a:pt x="1132765" y="1569493"/>
                </a:cubicBezTo>
                <a:cubicBezTo>
                  <a:pt x="1153237" y="1621809"/>
                  <a:pt x="1246496" y="1682087"/>
                  <a:pt x="1221475" y="1719618"/>
                </a:cubicBezTo>
                <a:cubicBezTo>
                  <a:pt x="1196454" y="1757149"/>
                  <a:pt x="1053153" y="1775347"/>
                  <a:pt x="982639" y="1794681"/>
                </a:cubicBezTo>
                <a:cubicBezTo>
                  <a:pt x="912125" y="1814015"/>
                  <a:pt x="864358" y="1814015"/>
                  <a:pt x="798394" y="1835624"/>
                </a:cubicBezTo>
                <a:cubicBezTo>
                  <a:pt x="732430" y="1857233"/>
                  <a:pt x="632346" y="1875430"/>
                  <a:pt x="586854" y="1924334"/>
                </a:cubicBezTo>
                <a:cubicBezTo>
                  <a:pt x="541362" y="1973238"/>
                  <a:pt x="489045" y="2014182"/>
                  <a:pt x="525439" y="2129051"/>
                </a:cubicBezTo>
                <a:cubicBezTo>
                  <a:pt x="561833" y="2243920"/>
                  <a:pt x="726743" y="2491854"/>
                  <a:pt x="805218" y="2613546"/>
                </a:cubicBezTo>
                <a:cubicBezTo>
                  <a:pt x="883693" y="2735238"/>
                  <a:pt x="922362" y="2790967"/>
                  <a:pt x="996287" y="2859206"/>
                </a:cubicBezTo>
                <a:cubicBezTo>
                  <a:pt x="1070212" y="2927445"/>
                  <a:pt x="1190768" y="2968388"/>
                  <a:pt x="1248771" y="3022979"/>
                </a:cubicBezTo>
                <a:cubicBezTo>
                  <a:pt x="1306774" y="3077570"/>
                  <a:pt x="1322696" y="3095767"/>
                  <a:pt x="1344305" y="3186752"/>
                </a:cubicBezTo>
                <a:cubicBezTo>
                  <a:pt x="1365914" y="3277737"/>
                  <a:pt x="1354541" y="3491553"/>
                  <a:pt x="1378424" y="3568890"/>
                </a:cubicBezTo>
                <a:cubicBezTo>
                  <a:pt x="1402307" y="3646227"/>
                  <a:pt x="1319284" y="3628030"/>
                  <a:pt x="1487606" y="3650776"/>
                </a:cubicBezTo>
                <a:cubicBezTo>
                  <a:pt x="1655928" y="3673522"/>
                  <a:pt x="2114266" y="3667836"/>
                  <a:pt x="2388359" y="3705367"/>
                </a:cubicBezTo>
                <a:cubicBezTo>
                  <a:pt x="2662452" y="3742898"/>
                  <a:pt x="3003646" y="3848668"/>
                  <a:pt x="3132162" y="3875964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9" name="手繪多邊形 48"/>
          <p:cNvSpPr/>
          <p:nvPr/>
        </p:nvSpPr>
        <p:spPr>
          <a:xfrm>
            <a:off x="7499445" y="3937379"/>
            <a:ext cx="143301" cy="511791"/>
          </a:xfrm>
          <a:custGeom>
            <a:avLst/>
            <a:gdLst>
              <a:gd name="connsiteX0" fmla="*/ 0 w 143301"/>
              <a:gd name="connsiteY0" fmla="*/ 511791 h 511791"/>
              <a:gd name="connsiteX1" fmla="*/ 81886 w 143301"/>
              <a:gd name="connsiteY1" fmla="*/ 293427 h 511791"/>
              <a:gd name="connsiteX2" fmla="*/ 143301 w 143301"/>
              <a:gd name="connsiteY2" fmla="*/ 0 h 51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301" h="511791">
                <a:moveTo>
                  <a:pt x="0" y="511791"/>
                </a:moveTo>
                <a:cubicBezTo>
                  <a:pt x="29001" y="445258"/>
                  <a:pt x="58003" y="378725"/>
                  <a:pt x="81886" y="293427"/>
                </a:cubicBezTo>
                <a:cubicBezTo>
                  <a:pt x="105769" y="208129"/>
                  <a:pt x="124535" y="104064"/>
                  <a:pt x="143301" y="0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0" name="手繪多邊形 49"/>
          <p:cNvSpPr/>
          <p:nvPr/>
        </p:nvSpPr>
        <p:spPr>
          <a:xfrm>
            <a:off x="3405116" y="4258101"/>
            <a:ext cx="6824" cy="232012"/>
          </a:xfrm>
          <a:custGeom>
            <a:avLst/>
            <a:gdLst>
              <a:gd name="connsiteX0" fmla="*/ 0 w 6824"/>
              <a:gd name="connsiteY0" fmla="*/ 0 h 232012"/>
              <a:gd name="connsiteX1" fmla="*/ 6824 w 6824"/>
              <a:gd name="connsiteY1" fmla="*/ 232012 h 232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24" h="232012">
                <a:moveTo>
                  <a:pt x="0" y="0"/>
                </a:moveTo>
                <a:lnTo>
                  <a:pt x="6824" y="232012"/>
                </a:ln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23" name="橢圓 14"/>
          <p:cNvSpPr>
            <a:spLocks noChangeArrowheads="1"/>
          </p:cNvSpPr>
          <p:nvPr/>
        </p:nvSpPr>
        <p:spPr bwMode="auto">
          <a:xfrm>
            <a:off x="3302758" y="4408500"/>
            <a:ext cx="175357" cy="181816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6" name="橢圓 14"/>
          <p:cNvSpPr>
            <a:spLocks noChangeArrowheads="1"/>
          </p:cNvSpPr>
          <p:nvPr/>
        </p:nvSpPr>
        <p:spPr bwMode="auto">
          <a:xfrm>
            <a:off x="7571095" y="3871264"/>
            <a:ext cx="130511" cy="130292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7" name="橢圓 14"/>
          <p:cNvSpPr>
            <a:spLocks noChangeArrowheads="1"/>
          </p:cNvSpPr>
          <p:nvPr/>
        </p:nvSpPr>
        <p:spPr bwMode="auto">
          <a:xfrm>
            <a:off x="5169201" y="811082"/>
            <a:ext cx="130511" cy="130292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8" name="橢圓 14"/>
          <p:cNvSpPr>
            <a:spLocks noChangeArrowheads="1"/>
          </p:cNvSpPr>
          <p:nvPr/>
        </p:nvSpPr>
        <p:spPr bwMode="auto">
          <a:xfrm>
            <a:off x="2101229" y="752760"/>
            <a:ext cx="130511" cy="130292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33" name="橢圓 14"/>
          <p:cNvSpPr>
            <a:spLocks noChangeArrowheads="1"/>
          </p:cNvSpPr>
          <p:nvPr/>
        </p:nvSpPr>
        <p:spPr bwMode="auto">
          <a:xfrm>
            <a:off x="8162716" y="3946780"/>
            <a:ext cx="130511" cy="130292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35" name="橢圓 14"/>
          <p:cNvSpPr>
            <a:spLocks noChangeArrowheads="1"/>
          </p:cNvSpPr>
          <p:nvPr/>
        </p:nvSpPr>
        <p:spPr bwMode="auto">
          <a:xfrm>
            <a:off x="3707904" y="631293"/>
            <a:ext cx="130511" cy="130292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37" name="橢圓 14"/>
          <p:cNvSpPr>
            <a:spLocks noChangeArrowheads="1"/>
          </p:cNvSpPr>
          <p:nvPr/>
        </p:nvSpPr>
        <p:spPr bwMode="auto">
          <a:xfrm>
            <a:off x="4739294" y="680790"/>
            <a:ext cx="130511" cy="130292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183" name="群組 182"/>
          <p:cNvGrpSpPr/>
          <p:nvPr/>
        </p:nvGrpSpPr>
        <p:grpSpPr>
          <a:xfrm>
            <a:off x="2885026" y="3324489"/>
            <a:ext cx="369696" cy="353038"/>
            <a:chOff x="3347864" y="4365104"/>
            <a:chExt cx="369696" cy="353038"/>
          </a:xfrm>
        </p:grpSpPr>
        <p:sp>
          <p:nvSpPr>
            <p:cNvPr id="112" name="Arc 37"/>
            <p:cNvSpPr>
              <a:spLocks noChangeAspect="1"/>
            </p:cNvSpPr>
            <p:nvPr/>
          </p:nvSpPr>
          <p:spPr bwMode="auto">
            <a:xfrm rot="436351">
              <a:off x="3567711" y="4374308"/>
              <a:ext cx="149849" cy="699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0000"/>
            </a:solidFill>
            <a:ln w="38100" cap="rnd" cmpd="dbl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zh-TW" altLang="en-US">
                <a:solidFill>
                  <a:prstClr val="black"/>
                </a:solidFill>
                <a:latin typeface="Calibri"/>
                <a:ea typeface="新細明體"/>
              </a:endParaRPr>
            </a:p>
          </p:txBody>
        </p:sp>
        <p:grpSp>
          <p:nvGrpSpPr>
            <p:cNvPr id="181" name="群組 180"/>
            <p:cNvGrpSpPr/>
            <p:nvPr/>
          </p:nvGrpSpPr>
          <p:grpSpPr>
            <a:xfrm>
              <a:off x="3347864" y="4365104"/>
              <a:ext cx="334229" cy="353038"/>
              <a:chOff x="3007048" y="4426672"/>
              <a:chExt cx="334229" cy="353038"/>
            </a:xfrm>
          </p:grpSpPr>
          <p:sp>
            <p:nvSpPr>
              <p:cNvPr id="111" name="Arc 36"/>
              <p:cNvSpPr>
                <a:spLocks noChangeAspect="1"/>
              </p:cNvSpPr>
              <p:nvPr/>
            </p:nvSpPr>
            <p:spPr bwMode="auto">
              <a:xfrm rot="436351">
                <a:off x="3025860" y="4426672"/>
                <a:ext cx="186822" cy="87184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grpSp>
            <p:nvGrpSpPr>
              <p:cNvPr id="180" name="群組 179"/>
              <p:cNvGrpSpPr/>
              <p:nvPr/>
            </p:nvGrpSpPr>
            <p:grpSpPr>
              <a:xfrm>
                <a:off x="3007048" y="4461941"/>
                <a:ext cx="334229" cy="317769"/>
                <a:chOff x="3007048" y="4461941"/>
                <a:chExt cx="334229" cy="317769"/>
              </a:xfrm>
            </p:grpSpPr>
            <p:sp>
              <p:nvSpPr>
                <p:cNvPr id="113" name="Arc 38"/>
                <p:cNvSpPr>
                  <a:spLocks noChangeAspect="1"/>
                </p:cNvSpPr>
                <p:nvPr/>
              </p:nvSpPr>
              <p:spPr bwMode="auto">
                <a:xfrm rot="436351">
                  <a:off x="3007048" y="4474439"/>
                  <a:ext cx="186824" cy="28646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00" h="21600" stroke="0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38100" cap="rnd" cmpd="dbl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kumimoji="0" lang="zh-TW" altLang="en-US">
                    <a:solidFill>
                      <a:prstClr val="black"/>
                    </a:solidFill>
                    <a:latin typeface="Calibri"/>
                    <a:ea typeface="新細明體"/>
                  </a:endParaRPr>
                </a:p>
              </p:txBody>
            </p:sp>
            <p:sp>
              <p:nvSpPr>
                <p:cNvPr id="114" name="Arc 39"/>
                <p:cNvSpPr>
                  <a:spLocks noChangeAspect="1"/>
                </p:cNvSpPr>
                <p:nvPr/>
              </p:nvSpPr>
              <p:spPr bwMode="auto">
                <a:xfrm rot="436351">
                  <a:off x="3154453" y="4493250"/>
                  <a:ext cx="186824" cy="28646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</a:path>
                    <a:path w="21600" h="21600" stroke="0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  <a:lnTo>
                        <a:pt x="0" y="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38100" cap="rnd" cmpd="dbl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kumimoji="0" lang="zh-TW" altLang="en-US">
                    <a:solidFill>
                      <a:prstClr val="black"/>
                    </a:solidFill>
                    <a:latin typeface="Calibri"/>
                    <a:ea typeface="新細明體"/>
                  </a:endParaRPr>
                </a:p>
              </p:txBody>
            </p:sp>
            <p:sp>
              <p:nvSpPr>
                <p:cNvPr id="110" name="Text Box 40"/>
                <p:cNvSpPr txBox="1">
                  <a:spLocks noChangeAspect="1" noChangeArrowheads="1"/>
                </p:cNvSpPr>
                <p:nvPr/>
              </p:nvSpPr>
              <p:spPr bwMode="auto">
                <a:xfrm rot="436351">
                  <a:off x="3086241" y="4461941"/>
                  <a:ext cx="198438" cy="2159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just" defTabSz="762000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defTabSz="762000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defTabSz="762000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defTabSz="762000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defTabSz="762000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defTabSz="7620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defTabSz="7620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defTabSz="7620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defTabSz="7620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r>
                    <a:rPr lang="en-US" altLang="zh-TW" sz="1400" b="1" dirty="0" smtClean="0">
                      <a:solidFill>
                        <a:prstClr val="white"/>
                      </a:solidFill>
                      <a:latin typeface="Arial" charset="0"/>
                      <a:ea typeface="標楷體" pitchFamily="65" charset="-120"/>
                    </a:rPr>
                    <a:t>64</a:t>
                  </a:r>
                  <a:endParaRPr lang="en-US" altLang="zh-TW" sz="1400" b="1" dirty="0">
                    <a:solidFill>
                      <a:prstClr val="white"/>
                    </a:solidFill>
                    <a:latin typeface="Arial" charset="0"/>
                    <a:ea typeface="標楷體" pitchFamily="65" charset="-120"/>
                  </a:endParaRPr>
                </a:p>
              </p:txBody>
            </p:sp>
          </p:grpSp>
        </p:grpSp>
      </p:grpSp>
      <p:sp>
        <p:nvSpPr>
          <p:cNvPr id="32" name="橢圓 14"/>
          <p:cNvSpPr>
            <a:spLocks noChangeArrowheads="1"/>
          </p:cNvSpPr>
          <p:nvPr/>
        </p:nvSpPr>
        <p:spPr bwMode="auto">
          <a:xfrm rot="19787650">
            <a:off x="3306409" y="4178981"/>
            <a:ext cx="168051" cy="179261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38" name="文字方塊 137"/>
          <p:cNvSpPr txBox="1"/>
          <p:nvPr/>
        </p:nvSpPr>
        <p:spPr>
          <a:xfrm>
            <a:off x="6495890" y="379941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萬芳</a:t>
            </a:r>
          </a:p>
        </p:txBody>
      </p:sp>
      <p:sp>
        <p:nvSpPr>
          <p:cNvPr id="149" name="文字方塊 148"/>
          <p:cNvSpPr txBox="1">
            <a:spLocks noChangeArrowheads="1"/>
          </p:cNvSpPr>
          <p:nvPr/>
        </p:nvSpPr>
        <p:spPr bwMode="auto">
          <a:xfrm>
            <a:off x="5071910" y="1805739"/>
            <a:ext cx="194582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400" dirty="0" smtClean="0">
                <a:solidFill>
                  <a:srgbClr val="0000CC"/>
                </a:solidFill>
                <a:latin typeface="Verdana" pitchFamily="34" charset="0"/>
              </a:rPr>
              <a:t>建國高架道路</a:t>
            </a:r>
            <a:endParaRPr lang="zh-TW" altLang="en-US" sz="1400" dirty="0">
              <a:solidFill>
                <a:srgbClr val="0000CC"/>
              </a:solidFill>
              <a:latin typeface="Verdana" pitchFamily="34" charset="0"/>
            </a:endParaRPr>
          </a:p>
        </p:txBody>
      </p:sp>
      <p:grpSp>
        <p:nvGrpSpPr>
          <p:cNvPr id="151" name="群組 150"/>
          <p:cNvGrpSpPr/>
          <p:nvPr/>
        </p:nvGrpSpPr>
        <p:grpSpPr>
          <a:xfrm>
            <a:off x="6309677" y="3392468"/>
            <a:ext cx="454025" cy="390525"/>
            <a:chOff x="8575675" y="2857500"/>
            <a:chExt cx="454025" cy="390525"/>
          </a:xfrm>
        </p:grpSpPr>
        <p:sp>
          <p:nvSpPr>
            <p:cNvPr id="152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153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156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72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3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5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6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7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8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57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67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68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69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0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7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3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59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0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1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2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3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4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66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3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54" name="Rectangle 27"/>
            <p:cNvSpPr>
              <a:spLocks noChangeAspect="1" noChangeArrowheads="1"/>
            </p:cNvSpPr>
            <p:nvPr/>
          </p:nvSpPr>
          <p:spPr bwMode="auto">
            <a:xfrm>
              <a:off x="8654894" y="2960746"/>
              <a:ext cx="23884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3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200" dirty="0" smtClean="0">
                  <a:solidFill>
                    <a:prstClr val="black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3</a:t>
              </a:r>
              <a:r>
                <a:rPr lang="zh-TW" altLang="en-US" sz="1200" dirty="0" smtClean="0">
                  <a:solidFill>
                    <a:prstClr val="black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甲</a:t>
              </a:r>
              <a:endParaRPr lang="en-US" altLang="zh-TW" sz="1200" dirty="0">
                <a:solidFill>
                  <a:prstClr val="blac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</p:grpSp>
      <p:cxnSp>
        <p:nvCxnSpPr>
          <p:cNvPr id="210" name="直線單箭頭接點 209"/>
          <p:cNvCxnSpPr/>
          <p:nvPr/>
        </p:nvCxnSpPr>
        <p:spPr>
          <a:xfrm flipV="1">
            <a:off x="3189004" y="3937379"/>
            <a:ext cx="1" cy="3404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單箭頭接點 210"/>
          <p:cNvCxnSpPr/>
          <p:nvPr/>
        </p:nvCxnSpPr>
        <p:spPr>
          <a:xfrm flipV="1">
            <a:off x="2759187" y="4388347"/>
            <a:ext cx="386951" cy="70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單箭頭接點 142"/>
          <p:cNvCxnSpPr/>
          <p:nvPr/>
        </p:nvCxnSpPr>
        <p:spPr>
          <a:xfrm flipH="1" flipV="1">
            <a:off x="2867646" y="3603854"/>
            <a:ext cx="254653" cy="3043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單箭頭接點 143"/>
          <p:cNvCxnSpPr/>
          <p:nvPr/>
        </p:nvCxnSpPr>
        <p:spPr>
          <a:xfrm flipH="1" flipV="1">
            <a:off x="2535517" y="3195904"/>
            <a:ext cx="254653" cy="3043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單箭頭接點 145"/>
          <p:cNvCxnSpPr/>
          <p:nvPr/>
        </p:nvCxnSpPr>
        <p:spPr>
          <a:xfrm flipH="1" flipV="1">
            <a:off x="2555776" y="1340768"/>
            <a:ext cx="311870" cy="3127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單箭頭接點 147"/>
          <p:cNvCxnSpPr/>
          <p:nvPr/>
        </p:nvCxnSpPr>
        <p:spPr>
          <a:xfrm flipV="1">
            <a:off x="2280864" y="2452070"/>
            <a:ext cx="346920" cy="1949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單箭頭接點 149"/>
          <p:cNvCxnSpPr/>
          <p:nvPr/>
        </p:nvCxnSpPr>
        <p:spPr>
          <a:xfrm flipV="1">
            <a:off x="2682815" y="2245046"/>
            <a:ext cx="314434" cy="1617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單箭頭接點 154"/>
          <p:cNvCxnSpPr/>
          <p:nvPr/>
        </p:nvCxnSpPr>
        <p:spPr>
          <a:xfrm flipH="1" flipV="1">
            <a:off x="2280864" y="2808367"/>
            <a:ext cx="232266" cy="3127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單箭頭接點 157"/>
          <p:cNvCxnSpPr/>
          <p:nvPr/>
        </p:nvCxnSpPr>
        <p:spPr>
          <a:xfrm flipH="1" flipV="1">
            <a:off x="2915082" y="1721826"/>
            <a:ext cx="63356" cy="4526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單箭頭接點 164"/>
          <p:cNvCxnSpPr/>
          <p:nvPr/>
        </p:nvCxnSpPr>
        <p:spPr>
          <a:xfrm flipH="1" flipV="1">
            <a:off x="2143265" y="972017"/>
            <a:ext cx="311059" cy="292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單箭頭接點 173"/>
          <p:cNvCxnSpPr/>
          <p:nvPr/>
        </p:nvCxnSpPr>
        <p:spPr>
          <a:xfrm flipV="1">
            <a:off x="2231740" y="585682"/>
            <a:ext cx="386951" cy="70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單箭頭接點 188"/>
          <p:cNvCxnSpPr/>
          <p:nvPr/>
        </p:nvCxnSpPr>
        <p:spPr>
          <a:xfrm>
            <a:off x="2764366" y="601956"/>
            <a:ext cx="386951" cy="543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單箭頭接點 191"/>
          <p:cNvCxnSpPr/>
          <p:nvPr/>
        </p:nvCxnSpPr>
        <p:spPr>
          <a:xfrm flipV="1">
            <a:off x="3258546" y="566666"/>
            <a:ext cx="386951" cy="978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單箭頭接點 193"/>
          <p:cNvCxnSpPr/>
          <p:nvPr/>
        </p:nvCxnSpPr>
        <p:spPr>
          <a:xfrm flipV="1">
            <a:off x="3721905" y="483079"/>
            <a:ext cx="410148" cy="482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單箭頭接點 194"/>
          <p:cNvCxnSpPr/>
          <p:nvPr/>
        </p:nvCxnSpPr>
        <p:spPr>
          <a:xfrm>
            <a:off x="4256703" y="480074"/>
            <a:ext cx="386951" cy="543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單箭頭接點 197"/>
          <p:cNvCxnSpPr/>
          <p:nvPr/>
        </p:nvCxnSpPr>
        <p:spPr>
          <a:xfrm>
            <a:off x="4809515" y="574936"/>
            <a:ext cx="424941" cy="1333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單箭頭接點 199"/>
          <p:cNvCxnSpPr/>
          <p:nvPr/>
        </p:nvCxnSpPr>
        <p:spPr>
          <a:xfrm>
            <a:off x="5529348" y="1017045"/>
            <a:ext cx="77068" cy="480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單箭頭接點 200"/>
          <p:cNvCxnSpPr/>
          <p:nvPr/>
        </p:nvCxnSpPr>
        <p:spPr>
          <a:xfrm>
            <a:off x="5580112" y="1556792"/>
            <a:ext cx="0" cy="480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直線單箭頭接點 202"/>
          <p:cNvCxnSpPr/>
          <p:nvPr/>
        </p:nvCxnSpPr>
        <p:spPr>
          <a:xfrm>
            <a:off x="5567882" y="2106583"/>
            <a:ext cx="0" cy="480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單箭頭接點 204"/>
          <p:cNvCxnSpPr/>
          <p:nvPr/>
        </p:nvCxnSpPr>
        <p:spPr>
          <a:xfrm>
            <a:off x="5529348" y="2707333"/>
            <a:ext cx="300144" cy="3910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單箭頭接點 206"/>
          <p:cNvCxnSpPr/>
          <p:nvPr/>
        </p:nvCxnSpPr>
        <p:spPr>
          <a:xfrm>
            <a:off x="5945821" y="3089450"/>
            <a:ext cx="505546" cy="1955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單箭頭接點 207"/>
          <p:cNvCxnSpPr/>
          <p:nvPr/>
        </p:nvCxnSpPr>
        <p:spPr>
          <a:xfrm>
            <a:off x="6558375" y="3304694"/>
            <a:ext cx="423279" cy="1630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單箭頭接點 208"/>
          <p:cNvCxnSpPr/>
          <p:nvPr/>
        </p:nvCxnSpPr>
        <p:spPr>
          <a:xfrm>
            <a:off x="7020272" y="3501008"/>
            <a:ext cx="417895" cy="1529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單箭頭接點 211"/>
          <p:cNvCxnSpPr/>
          <p:nvPr/>
        </p:nvCxnSpPr>
        <p:spPr>
          <a:xfrm flipV="1">
            <a:off x="7515676" y="3284984"/>
            <a:ext cx="94208" cy="424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27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331640" y="93494"/>
            <a:ext cx="6955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國道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號中和交流道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土城交流道路阻斷改道路線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南下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zh-TW" altLang="en-US" sz="22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 rot="808620">
            <a:off x="5812114" y="6300097"/>
            <a:ext cx="597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6" name="手繪多邊形 5"/>
          <p:cNvSpPr/>
          <p:nvPr/>
        </p:nvSpPr>
        <p:spPr>
          <a:xfrm rot="21523012">
            <a:off x="5141793" y="2031664"/>
            <a:ext cx="948624" cy="4197670"/>
          </a:xfrm>
          <a:custGeom>
            <a:avLst/>
            <a:gdLst>
              <a:gd name="connsiteX0" fmla="*/ 789093 w 1032933"/>
              <a:gd name="connsiteY0" fmla="*/ 4429760 h 4429760"/>
              <a:gd name="connsiteX1" fmla="*/ 819573 w 1032933"/>
              <a:gd name="connsiteY1" fmla="*/ 4358640 h 4429760"/>
              <a:gd name="connsiteX2" fmla="*/ 890693 w 1032933"/>
              <a:gd name="connsiteY2" fmla="*/ 4267200 h 4429760"/>
              <a:gd name="connsiteX3" fmla="*/ 931333 w 1032933"/>
              <a:gd name="connsiteY3" fmla="*/ 4175760 h 4429760"/>
              <a:gd name="connsiteX4" fmla="*/ 982133 w 1032933"/>
              <a:gd name="connsiteY4" fmla="*/ 3982720 h 4429760"/>
              <a:gd name="connsiteX5" fmla="*/ 1032933 w 1032933"/>
              <a:gd name="connsiteY5" fmla="*/ 3677920 h 4429760"/>
              <a:gd name="connsiteX6" fmla="*/ 982133 w 1032933"/>
              <a:gd name="connsiteY6" fmla="*/ 3505200 h 4429760"/>
              <a:gd name="connsiteX7" fmla="*/ 921173 w 1032933"/>
              <a:gd name="connsiteY7" fmla="*/ 3383280 h 4429760"/>
              <a:gd name="connsiteX8" fmla="*/ 900853 w 1032933"/>
              <a:gd name="connsiteY8" fmla="*/ 3200400 h 4429760"/>
              <a:gd name="connsiteX9" fmla="*/ 890693 w 1032933"/>
              <a:gd name="connsiteY9" fmla="*/ 3037840 h 4429760"/>
              <a:gd name="connsiteX10" fmla="*/ 880533 w 1032933"/>
              <a:gd name="connsiteY10" fmla="*/ 2875280 h 4429760"/>
              <a:gd name="connsiteX11" fmla="*/ 829733 w 1032933"/>
              <a:gd name="connsiteY11" fmla="*/ 2580640 h 4429760"/>
              <a:gd name="connsiteX12" fmla="*/ 789093 w 1032933"/>
              <a:gd name="connsiteY12" fmla="*/ 2458720 h 4429760"/>
              <a:gd name="connsiteX13" fmla="*/ 707813 w 1032933"/>
              <a:gd name="connsiteY13" fmla="*/ 2357120 h 4429760"/>
              <a:gd name="connsiteX14" fmla="*/ 545253 w 1032933"/>
              <a:gd name="connsiteY14" fmla="*/ 2265680 h 4429760"/>
              <a:gd name="connsiteX15" fmla="*/ 240453 w 1032933"/>
              <a:gd name="connsiteY15" fmla="*/ 2011680 h 4429760"/>
              <a:gd name="connsiteX16" fmla="*/ 128693 w 1032933"/>
              <a:gd name="connsiteY16" fmla="*/ 1869440 h 4429760"/>
              <a:gd name="connsiteX17" fmla="*/ 16933 w 1032933"/>
              <a:gd name="connsiteY17" fmla="*/ 1686560 h 4429760"/>
              <a:gd name="connsiteX18" fmla="*/ 27093 w 1032933"/>
              <a:gd name="connsiteY18" fmla="*/ 1513840 h 4429760"/>
              <a:gd name="connsiteX19" fmla="*/ 108373 w 1032933"/>
              <a:gd name="connsiteY19" fmla="*/ 1300480 h 4429760"/>
              <a:gd name="connsiteX20" fmla="*/ 189653 w 1032933"/>
              <a:gd name="connsiteY20" fmla="*/ 1127760 h 4429760"/>
              <a:gd name="connsiteX21" fmla="*/ 260773 w 1032933"/>
              <a:gd name="connsiteY21" fmla="*/ 934720 h 4429760"/>
              <a:gd name="connsiteX22" fmla="*/ 281093 w 1032933"/>
              <a:gd name="connsiteY22" fmla="*/ 833120 h 4429760"/>
              <a:gd name="connsiteX23" fmla="*/ 250613 w 1032933"/>
              <a:gd name="connsiteY23" fmla="*/ 619760 h 4429760"/>
              <a:gd name="connsiteX24" fmla="*/ 220133 w 1032933"/>
              <a:gd name="connsiteY24" fmla="*/ 558800 h 4429760"/>
              <a:gd name="connsiteX25" fmla="*/ 199813 w 1032933"/>
              <a:gd name="connsiteY25" fmla="*/ 447040 h 4429760"/>
              <a:gd name="connsiteX26" fmla="*/ 199813 w 1032933"/>
              <a:gd name="connsiteY26" fmla="*/ 325120 h 4429760"/>
              <a:gd name="connsiteX27" fmla="*/ 240453 w 1032933"/>
              <a:gd name="connsiteY27" fmla="*/ 254000 h 4429760"/>
              <a:gd name="connsiteX28" fmla="*/ 291253 w 1032933"/>
              <a:gd name="connsiteY28" fmla="*/ 182880 h 4429760"/>
              <a:gd name="connsiteX29" fmla="*/ 352213 w 1032933"/>
              <a:gd name="connsiteY29" fmla="*/ 132080 h 4429760"/>
              <a:gd name="connsiteX30" fmla="*/ 433493 w 1032933"/>
              <a:gd name="connsiteY30" fmla="*/ 81280 h 4429760"/>
              <a:gd name="connsiteX31" fmla="*/ 524933 w 1032933"/>
              <a:gd name="connsiteY31" fmla="*/ 0 h 442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32933" h="4429760">
                <a:moveTo>
                  <a:pt x="789093" y="4429760"/>
                </a:moveTo>
                <a:cubicBezTo>
                  <a:pt x="795866" y="4407746"/>
                  <a:pt x="802640" y="4385733"/>
                  <a:pt x="819573" y="4358640"/>
                </a:cubicBezTo>
                <a:cubicBezTo>
                  <a:pt x="836506" y="4331547"/>
                  <a:pt x="872066" y="4297680"/>
                  <a:pt x="890693" y="4267200"/>
                </a:cubicBezTo>
                <a:cubicBezTo>
                  <a:pt x="909320" y="4236720"/>
                  <a:pt x="916093" y="4223173"/>
                  <a:pt x="931333" y="4175760"/>
                </a:cubicBezTo>
                <a:cubicBezTo>
                  <a:pt x="946573" y="4128347"/>
                  <a:pt x="965200" y="4065693"/>
                  <a:pt x="982133" y="3982720"/>
                </a:cubicBezTo>
                <a:cubicBezTo>
                  <a:pt x="999066" y="3899747"/>
                  <a:pt x="1032933" y="3757507"/>
                  <a:pt x="1032933" y="3677920"/>
                </a:cubicBezTo>
                <a:cubicBezTo>
                  <a:pt x="1032933" y="3598333"/>
                  <a:pt x="1000760" y="3554307"/>
                  <a:pt x="982133" y="3505200"/>
                </a:cubicBezTo>
                <a:cubicBezTo>
                  <a:pt x="963506" y="3456093"/>
                  <a:pt x="934720" y="3434080"/>
                  <a:pt x="921173" y="3383280"/>
                </a:cubicBezTo>
                <a:cubicBezTo>
                  <a:pt x="907626" y="3332480"/>
                  <a:pt x="905933" y="3257973"/>
                  <a:pt x="900853" y="3200400"/>
                </a:cubicBezTo>
                <a:cubicBezTo>
                  <a:pt x="895773" y="3142827"/>
                  <a:pt x="890693" y="3037840"/>
                  <a:pt x="890693" y="3037840"/>
                </a:cubicBezTo>
                <a:cubicBezTo>
                  <a:pt x="887306" y="2983653"/>
                  <a:pt x="890693" y="2951480"/>
                  <a:pt x="880533" y="2875280"/>
                </a:cubicBezTo>
                <a:cubicBezTo>
                  <a:pt x="870373" y="2799080"/>
                  <a:pt x="844973" y="2650067"/>
                  <a:pt x="829733" y="2580640"/>
                </a:cubicBezTo>
                <a:cubicBezTo>
                  <a:pt x="814493" y="2511213"/>
                  <a:pt x="809413" y="2495973"/>
                  <a:pt x="789093" y="2458720"/>
                </a:cubicBezTo>
                <a:cubicBezTo>
                  <a:pt x="768773" y="2421467"/>
                  <a:pt x="748453" y="2389293"/>
                  <a:pt x="707813" y="2357120"/>
                </a:cubicBezTo>
                <a:cubicBezTo>
                  <a:pt x="667173" y="2324947"/>
                  <a:pt x="623146" y="2323253"/>
                  <a:pt x="545253" y="2265680"/>
                </a:cubicBezTo>
                <a:cubicBezTo>
                  <a:pt x="467360" y="2208107"/>
                  <a:pt x="309880" y="2077720"/>
                  <a:pt x="240453" y="2011680"/>
                </a:cubicBezTo>
                <a:cubicBezTo>
                  <a:pt x="171026" y="1945640"/>
                  <a:pt x="165946" y="1923627"/>
                  <a:pt x="128693" y="1869440"/>
                </a:cubicBezTo>
                <a:cubicBezTo>
                  <a:pt x="91440" y="1815253"/>
                  <a:pt x="33866" y="1745827"/>
                  <a:pt x="16933" y="1686560"/>
                </a:cubicBezTo>
                <a:cubicBezTo>
                  <a:pt x="0" y="1627293"/>
                  <a:pt x="11853" y="1578187"/>
                  <a:pt x="27093" y="1513840"/>
                </a:cubicBezTo>
                <a:cubicBezTo>
                  <a:pt x="42333" y="1449493"/>
                  <a:pt x="81280" y="1364827"/>
                  <a:pt x="108373" y="1300480"/>
                </a:cubicBezTo>
                <a:cubicBezTo>
                  <a:pt x="135466" y="1236133"/>
                  <a:pt x="164253" y="1188720"/>
                  <a:pt x="189653" y="1127760"/>
                </a:cubicBezTo>
                <a:cubicBezTo>
                  <a:pt x="215053" y="1066800"/>
                  <a:pt x="245533" y="983827"/>
                  <a:pt x="260773" y="934720"/>
                </a:cubicBezTo>
                <a:cubicBezTo>
                  <a:pt x="276013" y="885613"/>
                  <a:pt x="282786" y="885613"/>
                  <a:pt x="281093" y="833120"/>
                </a:cubicBezTo>
                <a:cubicBezTo>
                  <a:pt x="279400" y="780627"/>
                  <a:pt x="260773" y="665480"/>
                  <a:pt x="250613" y="619760"/>
                </a:cubicBezTo>
                <a:cubicBezTo>
                  <a:pt x="240453" y="574040"/>
                  <a:pt x="228600" y="587587"/>
                  <a:pt x="220133" y="558800"/>
                </a:cubicBezTo>
                <a:cubicBezTo>
                  <a:pt x="211666" y="530013"/>
                  <a:pt x="203200" y="485987"/>
                  <a:pt x="199813" y="447040"/>
                </a:cubicBezTo>
                <a:cubicBezTo>
                  <a:pt x="196426" y="408093"/>
                  <a:pt x="193040" y="357293"/>
                  <a:pt x="199813" y="325120"/>
                </a:cubicBezTo>
                <a:cubicBezTo>
                  <a:pt x="206586" y="292947"/>
                  <a:pt x="225213" y="277707"/>
                  <a:pt x="240453" y="254000"/>
                </a:cubicBezTo>
                <a:cubicBezTo>
                  <a:pt x="255693" y="230293"/>
                  <a:pt x="272626" y="203200"/>
                  <a:pt x="291253" y="182880"/>
                </a:cubicBezTo>
                <a:cubicBezTo>
                  <a:pt x="309880" y="162560"/>
                  <a:pt x="328506" y="149013"/>
                  <a:pt x="352213" y="132080"/>
                </a:cubicBezTo>
                <a:cubicBezTo>
                  <a:pt x="375920" y="115147"/>
                  <a:pt x="404706" y="103293"/>
                  <a:pt x="433493" y="81280"/>
                </a:cubicBezTo>
                <a:cubicBezTo>
                  <a:pt x="462280" y="59267"/>
                  <a:pt x="493606" y="29633"/>
                  <a:pt x="524933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7" name="手繪多邊形 6"/>
          <p:cNvSpPr/>
          <p:nvPr/>
        </p:nvSpPr>
        <p:spPr>
          <a:xfrm rot="21523012">
            <a:off x="2849224" y="2063732"/>
            <a:ext cx="1328074" cy="4322829"/>
          </a:xfrm>
          <a:custGeom>
            <a:avLst/>
            <a:gdLst>
              <a:gd name="connsiteX0" fmla="*/ 479213 w 1446106"/>
              <a:gd name="connsiteY0" fmla="*/ 0 h 4561840"/>
              <a:gd name="connsiteX1" fmla="*/ 489373 w 1446106"/>
              <a:gd name="connsiteY1" fmla="*/ 60960 h 4561840"/>
              <a:gd name="connsiteX2" fmla="*/ 519853 w 1446106"/>
              <a:gd name="connsiteY2" fmla="*/ 213360 h 4561840"/>
              <a:gd name="connsiteX3" fmla="*/ 590973 w 1446106"/>
              <a:gd name="connsiteY3" fmla="*/ 345440 h 4561840"/>
              <a:gd name="connsiteX4" fmla="*/ 692573 w 1446106"/>
              <a:gd name="connsiteY4" fmla="*/ 426720 h 4561840"/>
              <a:gd name="connsiteX5" fmla="*/ 834813 w 1446106"/>
              <a:gd name="connsiteY5" fmla="*/ 528320 h 4561840"/>
              <a:gd name="connsiteX6" fmla="*/ 936413 w 1446106"/>
              <a:gd name="connsiteY6" fmla="*/ 589280 h 4561840"/>
              <a:gd name="connsiteX7" fmla="*/ 1068493 w 1446106"/>
              <a:gd name="connsiteY7" fmla="*/ 650240 h 4561840"/>
              <a:gd name="connsiteX8" fmla="*/ 1220893 w 1446106"/>
              <a:gd name="connsiteY8" fmla="*/ 721360 h 4561840"/>
              <a:gd name="connsiteX9" fmla="*/ 1281853 w 1446106"/>
              <a:gd name="connsiteY9" fmla="*/ 782320 h 4561840"/>
              <a:gd name="connsiteX10" fmla="*/ 1383453 w 1446106"/>
              <a:gd name="connsiteY10" fmla="*/ 955040 h 4561840"/>
              <a:gd name="connsiteX11" fmla="*/ 1434253 w 1446106"/>
              <a:gd name="connsiteY11" fmla="*/ 1087120 h 4561840"/>
              <a:gd name="connsiteX12" fmla="*/ 1444413 w 1446106"/>
              <a:gd name="connsiteY12" fmla="*/ 1188720 h 4561840"/>
              <a:gd name="connsiteX13" fmla="*/ 1434253 w 1446106"/>
              <a:gd name="connsiteY13" fmla="*/ 1259840 h 4561840"/>
              <a:gd name="connsiteX14" fmla="*/ 1373293 w 1446106"/>
              <a:gd name="connsiteY14" fmla="*/ 1300480 h 4561840"/>
              <a:gd name="connsiteX15" fmla="*/ 1200573 w 1446106"/>
              <a:gd name="connsiteY15" fmla="*/ 1361440 h 4561840"/>
              <a:gd name="connsiteX16" fmla="*/ 1088813 w 1446106"/>
              <a:gd name="connsiteY16" fmla="*/ 1432560 h 4561840"/>
              <a:gd name="connsiteX17" fmla="*/ 926253 w 1446106"/>
              <a:gd name="connsiteY17" fmla="*/ 1503680 h 4561840"/>
              <a:gd name="connsiteX18" fmla="*/ 804333 w 1446106"/>
              <a:gd name="connsiteY18" fmla="*/ 1574800 h 4561840"/>
              <a:gd name="connsiteX19" fmla="*/ 743373 w 1446106"/>
              <a:gd name="connsiteY19" fmla="*/ 1635760 h 4561840"/>
              <a:gd name="connsiteX20" fmla="*/ 641773 w 1446106"/>
              <a:gd name="connsiteY20" fmla="*/ 1767840 h 4561840"/>
              <a:gd name="connsiteX21" fmla="*/ 601133 w 1446106"/>
              <a:gd name="connsiteY21" fmla="*/ 1869440 h 4561840"/>
              <a:gd name="connsiteX22" fmla="*/ 641773 w 1446106"/>
              <a:gd name="connsiteY22" fmla="*/ 1991360 h 4561840"/>
              <a:gd name="connsiteX23" fmla="*/ 641773 w 1446106"/>
              <a:gd name="connsiteY23" fmla="*/ 1991360 h 4561840"/>
              <a:gd name="connsiteX24" fmla="*/ 641773 w 1446106"/>
              <a:gd name="connsiteY24" fmla="*/ 2092960 h 4561840"/>
              <a:gd name="connsiteX25" fmla="*/ 621453 w 1446106"/>
              <a:gd name="connsiteY25" fmla="*/ 2225040 h 4561840"/>
              <a:gd name="connsiteX26" fmla="*/ 590973 w 1446106"/>
              <a:gd name="connsiteY26" fmla="*/ 2265680 h 4561840"/>
              <a:gd name="connsiteX27" fmla="*/ 489373 w 1446106"/>
              <a:gd name="connsiteY27" fmla="*/ 2438400 h 4561840"/>
              <a:gd name="connsiteX28" fmla="*/ 448733 w 1446106"/>
              <a:gd name="connsiteY28" fmla="*/ 2509520 h 4561840"/>
              <a:gd name="connsiteX29" fmla="*/ 336973 w 1446106"/>
              <a:gd name="connsiteY29" fmla="*/ 2702560 h 4561840"/>
              <a:gd name="connsiteX30" fmla="*/ 276013 w 1446106"/>
              <a:gd name="connsiteY30" fmla="*/ 2834640 h 4561840"/>
              <a:gd name="connsiteX31" fmla="*/ 286173 w 1446106"/>
              <a:gd name="connsiteY31" fmla="*/ 3027680 h 4561840"/>
              <a:gd name="connsiteX32" fmla="*/ 235373 w 1446106"/>
              <a:gd name="connsiteY32" fmla="*/ 3200400 h 4561840"/>
              <a:gd name="connsiteX33" fmla="*/ 194733 w 1446106"/>
              <a:gd name="connsiteY33" fmla="*/ 3352800 h 4561840"/>
              <a:gd name="connsiteX34" fmla="*/ 154093 w 1446106"/>
              <a:gd name="connsiteY34" fmla="*/ 3556000 h 4561840"/>
              <a:gd name="connsiteX35" fmla="*/ 103293 w 1446106"/>
              <a:gd name="connsiteY35" fmla="*/ 3718560 h 4561840"/>
              <a:gd name="connsiteX36" fmla="*/ 32173 w 1446106"/>
              <a:gd name="connsiteY36" fmla="*/ 3881120 h 4561840"/>
              <a:gd name="connsiteX37" fmla="*/ 1693 w 1446106"/>
              <a:gd name="connsiteY37" fmla="*/ 4064000 h 4561840"/>
              <a:gd name="connsiteX38" fmla="*/ 42333 w 1446106"/>
              <a:gd name="connsiteY38" fmla="*/ 4175760 h 4561840"/>
              <a:gd name="connsiteX39" fmla="*/ 184573 w 1446106"/>
              <a:gd name="connsiteY39" fmla="*/ 4307840 h 4561840"/>
              <a:gd name="connsiteX40" fmla="*/ 326813 w 1446106"/>
              <a:gd name="connsiteY40" fmla="*/ 4429760 h 4561840"/>
              <a:gd name="connsiteX41" fmla="*/ 428413 w 1446106"/>
              <a:gd name="connsiteY41" fmla="*/ 4511040 h 4561840"/>
              <a:gd name="connsiteX42" fmla="*/ 479213 w 1446106"/>
              <a:gd name="connsiteY42" fmla="*/ 4561840 h 456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446106" h="4561840">
                <a:moveTo>
                  <a:pt x="479213" y="0"/>
                </a:moveTo>
                <a:cubicBezTo>
                  <a:pt x="480906" y="12700"/>
                  <a:pt x="482600" y="25400"/>
                  <a:pt x="489373" y="60960"/>
                </a:cubicBezTo>
                <a:cubicBezTo>
                  <a:pt x="496146" y="96520"/>
                  <a:pt x="502920" y="165947"/>
                  <a:pt x="519853" y="213360"/>
                </a:cubicBezTo>
                <a:cubicBezTo>
                  <a:pt x="536786" y="260773"/>
                  <a:pt x="562186" y="309880"/>
                  <a:pt x="590973" y="345440"/>
                </a:cubicBezTo>
                <a:cubicBezTo>
                  <a:pt x="619760" y="381000"/>
                  <a:pt x="651933" y="396240"/>
                  <a:pt x="692573" y="426720"/>
                </a:cubicBezTo>
                <a:cubicBezTo>
                  <a:pt x="733213" y="457200"/>
                  <a:pt x="794173" y="501227"/>
                  <a:pt x="834813" y="528320"/>
                </a:cubicBezTo>
                <a:cubicBezTo>
                  <a:pt x="875453" y="555413"/>
                  <a:pt x="897466" y="568960"/>
                  <a:pt x="936413" y="589280"/>
                </a:cubicBezTo>
                <a:cubicBezTo>
                  <a:pt x="975360" y="609600"/>
                  <a:pt x="1068493" y="650240"/>
                  <a:pt x="1068493" y="650240"/>
                </a:cubicBezTo>
                <a:cubicBezTo>
                  <a:pt x="1115906" y="672253"/>
                  <a:pt x="1185333" y="699347"/>
                  <a:pt x="1220893" y="721360"/>
                </a:cubicBezTo>
                <a:cubicBezTo>
                  <a:pt x="1256453" y="743373"/>
                  <a:pt x="1254760" y="743373"/>
                  <a:pt x="1281853" y="782320"/>
                </a:cubicBezTo>
                <a:cubicBezTo>
                  <a:pt x="1308946" y="821267"/>
                  <a:pt x="1358053" y="904240"/>
                  <a:pt x="1383453" y="955040"/>
                </a:cubicBezTo>
                <a:cubicBezTo>
                  <a:pt x="1408853" y="1005840"/>
                  <a:pt x="1424093" y="1048173"/>
                  <a:pt x="1434253" y="1087120"/>
                </a:cubicBezTo>
                <a:cubicBezTo>
                  <a:pt x="1444413" y="1126067"/>
                  <a:pt x="1444413" y="1159933"/>
                  <a:pt x="1444413" y="1188720"/>
                </a:cubicBezTo>
                <a:cubicBezTo>
                  <a:pt x="1444413" y="1217507"/>
                  <a:pt x="1446106" y="1241214"/>
                  <a:pt x="1434253" y="1259840"/>
                </a:cubicBezTo>
                <a:cubicBezTo>
                  <a:pt x="1422400" y="1278466"/>
                  <a:pt x="1412240" y="1283547"/>
                  <a:pt x="1373293" y="1300480"/>
                </a:cubicBezTo>
                <a:cubicBezTo>
                  <a:pt x="1334346" y="1317413"/>
                  <a:pt x="1247986" y="1339427"/>
                  <a:pt x="1200573" y="1361440"/>
                </a:cubicBezTo>
                <a:cubicBezTo>
                  <a:pt x="1153160" y="1383453"/>
                  <a:pt x="1134533" y="1408853"/>
                  <a:pt x="1088813" y="1432560"/>
                </a:cubicBezTo>
                <a:cubicBezTo>
                  <a:pt x="1043093" y="1456267"/>
                  <a:pt x="973666" y="1479973"/>
                  <a:pt x="926253" y="1503680"/>
                </a:cubicBezTo>
                <a:cubicBezTo>
                  <a:pt x="878840" y="1527387"/>
                  <a:pt x="834813" y="1552787"/>
                  <a:pt x="804333" y="1574800"/>
                </a:cubicBezTo>
                <a:cubicBezTo>
                  <a:pt x="773853" y="1596813"/>
                  <a:pt x="770466" y="1603587"/>
                  <a:pt x="743373" y="1635760"/>
                </a:cubicBezTo>
                <a:cubicBezTo>
                  <a:pt x="716280" y="1667933"/>
                  <a:pt x="665480" y="1728893"/>
                  <a:pt x="641773" y="1767840"/>
                </a:cubicBezTo>
                <a:cubicBezTo>
                  <a:pt x="618066" y="1806787"/>
                  <a:pt x="601133" y="1832187"/>
                  <a:pt x="601133" y="1869440"/>
                </a:cubicBezTo>
                <a:cubicBezTo>
                  <a:pt x="601133" y="1906693"/>
                  <a:pt x="641773" y="1991360"/>
                  <a:pt x="641773" y="1991360"/>
                </a:cubicBezTo>
                <a:lnTo>
                  <a:pt x="641773" y="1991360"/>
                </a:lnTo>
                <a:cubicBezTo>
                  <a:pt x="641773" y="2008293"/>
                  <a:pt x="645160" y="2054013"/>
                  <a:pt x="641773" y="2092960"/>
                </a:cubicBezTo>
                <a:cubicBezTo>
                  <a:pt x="638386" y="2131907"/>
                  <a:pt x="629920" y="2196253"/>
                  <a:pt x="621453" y="2225040"/>
                </a:cubicBezTo>
                <a:cubicBezTo>
                  <a:pt x="612986" y="2253827"/>
                  <a:pt x="612986" y="2230120"/>
                  <a:pt x="590973" y="2265680"/>
                </a:cubicBezTo>
                <a:cubicBezTo>
                  <a:pt x="568960" y="2301240"/>
                  <a:pt x="513080" y="2397760"/>
                  <a:pt x="489373" y="2438400"/>
                </a:cubicBezTo>
                <a:cubicBezTo>
                  <a:pt x="465666" y="2479040"/>
                  <a:pt x="448733" y="2509520"/>
                  <a:pt x="448733" y="2509520"/>
                </a:cubicBezTo>
                <a:cubicBezTo>
                  <a:pt x="423333" y="2553547"/>
                  <a:pt x="365760" y="2648373"/>
                  <a:pt x="336973" y="2702560"/>
                </a:cubicBezTo>
                <a:cubicBezTo>
                  <a:pt x="308186" y="2756747"/>
                  <a:pt x="284480" y="2780453"/>
                  <a:pt x="276013" y="2834640"/>
                </a:cubicBezTo>
                <a:cubicBezTo>
                  <a:pt x="267546" y="2888827"/>
                  <a:pt x="292946" y="2966720"/>
                  <a:pt x="286173" y="3027680"/>
                </a:cubicBezTo>
                <a:cubicBezTo>
                  <a:pt x="279400" y="3088640"/>
                  <a:pt x="250613" y="3146213"/>
                  <a:pt x="235373" y="3200400"/>
                </a:cubicBezTo>
                <a:cubicBezTo>
                  <a:pt x="220133" y="3254587"/>
                  <a:pt x="208280" y="3293534"/>
                  <a:pt x="194733" y="3352800"/>
                </a:cubicBezTo>
                <a:cubicBezTo>
                  <a:pt x="181186" y="3412066"/>
                  <a:pt x="169333" y="3495040"/>
                  <a:pt x="154093" y="3556000"/>
                </a:cubicBezTo>
                <a:cubicBezTo>
                  <a:pt x="138853" y="3616960"/>
                  <a:pt x="123613" y="3664373"/>
                  <a:pt x="103293" y="3718560"/>
                </a:cubicBezTo>
                <a:cubicBezTo>
                  <a:pt x="82973" y="3772747"/>
                  <a:pt x="49106" y="3823547"/>
                  <a:pt x="32173" y="3881120"/>
                </a:cubicBezTo>
                <a:cubicBezTo>
                  <a:pt x="15240" y="3938693"/>
                  <a:pt x="0" y="4014893"/>
                  <a:pt x="1693" y="4064000"/>
                </a:cubicBezTo>
                <a:cubicBezTo>
                  <a:pt x="3386" y="4113107"/>
                  <a:pt x="11853" y="4135120"/>
                  <a:pt x="42333" y="4175760"/>
                </a:cubicBezTo>
                <a:cubicBezTo>
                  <a:pt x="72813" y="4216400"/>
                  <a:pt x="137160" y="4265507"/>
                  <a:pt x="184573" y="4307840"/>
                </a:cubicBezTo>
                <a:cubicBezTo>
                  <a:pt x="231986" y="4350173"/>
                  <a:pt x="286173" y="4395893"/>
                  <a:pt x="326813" y="4429760"/>
                </a:cubicBezTo>
                <a:cubicBezTo>
                  <a:pt x="367453" y="4463627"/>
                  <a:pt x="403013" y="4489027"/>
                  <a:pt x="428413" y="4511040"/>
                </a:cubicBezTo>
                <a:cubicBezTo>
                  <a:pt x="453813" y="4533053"/>
                  <a:pt x="463973" y="4553373"/>
                  <a:pt x="479213" y="456184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8" name="Rectangle 5"/>
          <p:cNvSpPr>
            <a:spLocks noChangeAspect="1" noChangeArrowheads="1"/>
          </p:cNvSpPr>
          <p:nvPr/>
        </p:nvSpPr>
        <p:spPr bwMode="auto">
          <a:xfrm rot="21523012">
            <a:off x="4461020" y="2323063"/>
            <a:ext cx="104970" cy="25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800" b="1" dirty="0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</a:rPr>
              <a:t> </a:t>
            </a:r>
            <a:endParaRPr lang="zh-TW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5"/>
          <p:cNvSpPr>
            <a:spLocks noChangeAspect="1" noChangeArrowheads="1"/>
          </p:cNvSpPr>
          <p:nvPr/>
        </p:nvSpPr>
        <p:spPr bwMode="auto">
          <a:xfrm rot="21523012">
            <a:off x="4573028" y="5182408"/>
            <a:ext cx="104970" cy="25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800" b="1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</a:rPr>
              <a:t> </a:t>
            </a: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橢圓 14"/>
          <p:cNvSpPr>
            <a:spLocks noChangeArrowheads="1"/>
          </p:cNvSpPr>
          <p:nvPr/>
        </p:nvSpPr>
        <p:spPr bwMode="auto">
          <a:xfrm rot="19710662">
            <a:off x="2979683" y="6031297"/>
            <a:ext cx="154335" cy="16986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906055" y="2728884"/>
            <a:ext cx="810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五股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789783" y="2471957"/>
            <a:ext cx="636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三重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cxnSp>
        <p:nvCxnSpPr>
          <p:cNvPr id="15" name="直線單箭頭接點 14"/>
          <p:cNvCxnSpPr/>
          <p:nvPr/>
        </p:nvCxnSpPr>
        <p:spPr>
          <a:xfrm rot="390829" flipH="1" flipV="1">
            <a:off x="6322790" y="6053298"/>
            <a:ext cx="414035" cy="13370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rot="390829" flipH="1" flipV="1">
            <a:off x="6264093" y="5400943"/>
            <a:ext cx="69005" cy="4825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rot="390829" flipH="1" flipV="1">
            <a:off x="6152942" y="4825194"/>
            <a:ext cx="207016" cy="418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rot="390829" flipH="1" flipV="1">
            <a:off x="6080701" y="4243138"/>
            <a:ext cx="207018" cy="42265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 flipH="1" flipV="1">
            <a:off x="5784301" y="3781769"/>
            <a:ext cx="310700" cy="3152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rot="808620">
            <a:off x="3666941" y="2884027"/>
            <a:ext cx="264522" cy="2047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rot="808620" flipH="1">
            <a:off x="3433760" y="3168426"/>
            <a:ext cx="264522" cy="2729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rot="808620" flipH="1">
            <a:off x="3197215" y="3510507"/>
            <a:ext cx="66131" cy="4094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rot="808620" flipH="1">
            <a:off x="3006410" y="4025940"/>
            <a:ext cx="66131" cy="4094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 rot="808620">
            <a:off x="2821479" y="4557807"/>
            <a:ext cx="66131" cy="34117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rot="808620">
            <a:off x="2750382" y="5030122"/>
            <a:ext cx="0" cy="34117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rot="808620">
            <a:off x="2678374" y="5494688"/>
            <a:ext cx="0" cy="34117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 rot="808620" flipH="1">
            <a:off x="2359174" y="5932948"/>
            <a:ext cx="330653" cy="2047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40"/>
          <p:cNvSpPr txBox="1">
            <a:spLocks noChangeAspect="1" noChangeArrowheads="1"/>
          </p:cNvSpPr>
          <p:nvPr/>
        </p:nvSpPr>
        <p:spPr bwMode="auto">
          <a:xfrm rot="1244971">
            <a:off x="4789361" y="4408023"/>
            <a:ext cx="182242" cy="20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just" defTabSz="762000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defTabSz="762000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defTabSz="762000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defTabSz="762000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defTabSz="762000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TW" sz="1400" b="1" dirty="0" smtClean="0">
                <a:solidFill>
                  <a:prstClr val="white"/>
                </a:solidFill>
                <a:latin typeface="Arial" charset="0"/>
                <a:ea typeface="標楷體" pitchFamily="65" charset="-120"/>
              </a:rPr>
              <a:t>64</a:t>
            </a:r>
            <a:endParaRPr lang="en-US" altLang="zh-TW" sz="1400" b="1" dirty="0">
              <a:solidFill>
                <a:prstClr val="white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30" name="Arc 37"/>
          <p:cNvSpPr>
            <a:spLocks noChangeAspect="1"/>
          </p:cNvSpPr>
          <p:nvPr/>
        </p:nvSpPr>
        <p:spPr bwMode="auto">
          <a:xfrm rot="1244971">
            <a:off x="5648093" y="3973645"/>
            <a:ext cx="137618" cy="66266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F0000"/>
          </a:solidFill>
          <a:ln w="38100" cap="rnd" cmpd="dbl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/>
              </a:solidFill>
              <a:latin typeface="Calibri"/>
              <a:ea typeface="新細明體"/>
            </a:endParaRPr>
          </a:p>
        </p:txBody>
      </p:sp>
      <p:sp>
        <p:nvSpPr>
          <p:cNvPr id="31" name="Arc 36"/>
          <p:cNvSpPr>
            <a:spLocks noChangeAspect="1"/>
          </p:cNvSpPr>
          <p:nvPr/>
        </p:nvSpPr>
        <p:spPr bwMode="auto">
          <a:xfrm rot="1244971">
            <a:off x="5468234" y="3925645"/>
            <a:ext cx="171574" cy="82616"/>
          </a:xfrm>
          <a:custGeom>
            <a:avLst/>
            <a:gdLst>
              <a:gd name="T0" fmla="*/ 0 w 21600"/>
              <a:gd name="T1" fmla="*/ 0 h 21599"/>
              <a:gd name="T2" fmla="*/ 0 w 21600"/>
              <a:gd name="T3" fmla="*/ 0 h 21599"/>
              <a:gd name="T4" fmla="*/ 0 w 21600"/>
              <a:gd name="T5" fmla="*/ 0 h 215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0" y="21599"/>
                </a:moveTo>
                <a:cubicBezTo>
                  <a:pt x="0" y="9739"/>
                  <a:pt x="9561" y="98"/>
                  <a:pt x="21419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39"/>
                  <a:pt x="9561" y="98"/>
                  <a:pt x="21419" y="-1"/>
                </a:cubicBez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0000"/>
          </a:solidFill>
          <a:ln w="38100" cap="rnd" cmpd="dbl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/>
              </a:solidFill>
              <a:latin typeface="Calibri"/>
              <a:ea typeface="新細明體"/>
            </a:endParaRPr>
          </a:p>
        </p:txBody>
      </p:sp>
      <p:grpSp>
        <p:nvGrpSpPr>
          <p:cNvPr id="32" name="群組 179"/>
          <p:cNvGrpSpPr/>
          <p:nvPr/>
        </p:nvGrpSpPr>
        <p:grpSpPr>
          <a:xfrm rot="808620">
            <a:off x="5416498" y="3966974"/>
            <a:ext cx="306950" cy="301120"/>
            <a:chOff x="3007048" y="4461941"/>
            <a:chExt cx="334229" cy="317769"/>
          </a:xfrm>
        </p:grpSpPr>
        <p:sp>
          <p:nvSpPr>
            <p:cNvPr id="114" name="Arc 38"/>
            <p:cNvSpPr>
              <a:spLocks noChangeAspect="1"/>
            </p:cNvSpPr>
            <p:nvPr/>
          </p:nvSpPr>
          <p:spPr bwMode="auto">
            <a:xfrm rot="436351">
              <a:off x="3007048" y="4474439"/>
              <a:ext cx="186824" cy="2864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0000"/>
            </a:solidFill>
            <a:ln w="38100" cap="rnd" cmpd="dbl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zh-TW" altLang="en-US">
                <a:solidFill>
                  <a:prstClr val="black"/>
                </a:solidFill>
                <a:latin typeface="Calibri"/>
                <a:ea typeface="新細明體"/>
              </a:endParaRPr>
            </a:p>
          </p:txBody>
        </p:sp>
        <p:sp>
          <p:nvSpPr>
            <p:cNvPr id="115" name="Arc 39"/>
            <p:cNvSpPr>
              <a:spLocks noChangeAspect="1"/>
            </p:cNvSpPr>
            <p:nvPr/>
          </p:nvSpPr>
          <p:spPr bwMode="auto">
            <a:xfrm rot="436351">
              <a:off x="3154453" y="4493250"/>
              <a:ext cx="186824" cy="2864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38100" cap="rnd" cmpd="dbl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zh-TW" altLang="en-US">
                <a:solidFill>
                  <a:prstClr val="black"/>
                </a:solidFill>
                <a:latin typeface="Calibri"/>
                <a:ea typeface="新細明體"/>
              </a:endParaRPr>
            </a:p>
          </p:txBody>
        </p:sp>
        <p:sp>
          <p:nvSpPr>
            <p:cNvPr id="116" name="Text Box 40"/>
            <p:cNvSpPr txBox="1">
              <a:spLocks noChangeAspect="1" noChangeArrowheads="1"/>
            </p:cNvSpPr>
            <p:nvPr/>
          </p:nvSpPr>
          <p:spPr bwMode="auto">
            <a:xfrm rot="436351">
              <a:off x="3086241" y="4461941"/>
              <a:ext cx="198438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400" b="1" dirty="0" smtClean="0">
                  <a:solidFill>
                    <a:prstClr val="white"/>
                  </a:solidFill>
                  <a:latin typeface="Arial" charset="0"/>
                  <a:ea typeface="標楷體" pitchFamily="65" charset="-120"/>
                </a:rPr>
                <a:t>64</a:t>
              </a:r>
              <a:endParaRPr lang="en-US" altLang="zh-TW" sz="1400" b="1" dirty="0">
                <a:solidFill>
                  <a:prstClr val="white"/>
                </a:solidFill>
                <a:latin typeface="Arial" charset="0"/>
                <a:ea typeface="標楷體" pitchFamily="65" charset="-120"/>
              </a:endParaRPr>
            </a:p>
          </p:txBody>
        </p:sp>
      </p:grpSp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08620">
            <a:off x="3293017" y="3710357"/>
            <a:ext cx="371247" cy="3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Oval 20"/>
          <p:cNvSpPr>
            <a:spLocks noChangeAspect="1" noChangeArrowheads="1"/>
          </p:cNvSpPr>
          <p:nvPr/>
        </p:nvSpPr>
        <p:spPr bwMode="auto">
          <a:xfrm rot="808620">
            <a:off x="3904197" y="3446513"/>
            <a:ext cx="120116" cy="11333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" name="Oval 24"/>
          <p:cNvSpPr>
            <a:spLocks noChangeAspect="1" noChangeArrowheads="1"/>
          </p:cNvSpPr>
          <p:nvPr/>
        </p:nvSpPr>
        <p:spPr bwMode="auto">
          <a:xfrm rot="808620">
            <a:off x="4075876" y="3483905"/>
            <a:ext cx="110106" cy="10806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6" name="Rectangle 5"/>
          <p:cNvSpPr>
            <a:spLocks noChangeAspect="1" noChangeArrowheads="1"/>
          </p:cNvSpPr>
          <p:nvPr/>
        </p:nvSpPr>
        <p:spPr bwMode="auto">
          <a:xfrm rot="808620">
            <a:off x="4971435" y="4491194"/>
            <a:ext cx="104970" cy="25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800" b="1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</a:rPr>
              <a:t> </a:t>
            </a: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" name="Oval 21"/>
          <p:cNvSpPr>
            <a:spLocks noChangeAspect="1" noChangeArrowheads="1"/>
          </p:cNvSpPr>
          <p:nvPr/>
        </p:nvSpPr>
        <p:spPr bwMode="auto">
          <a:xfrm rot="808620">
            <a:off x="4806428" y="4359989"/>
            <a:ext cx="110106" cy="12124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" name="Oval 22"/>
          <p:cNvSpPr>
            <a:spLocks noChangeAspect="1" noChangeArrowheads="1"/>
          </p:cNvSpPr>
          <p:nvPr/>
        </p:nvSpPr>
        <p:spPr bwMode="auto">
          <a:xfrm rot="808620">
            <a:off x="4829032" y="4515093"/>
            <a:ext cx="115111" cy="11860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9" name="Oval 23"/>
          <p:cNvSpPr>
            <a:spLocks noChangeAspect="1" noChangeArrowheads="1"/>
          </p:cNvSpPr>
          <p:nvPr/>
        </p:nvSpPr>
        <p:spPr bwMode="auto">
          <a:xfrm rot="808620">
            <a:off x="4722304" y="4502505"/>
            <a:ext cx="112608" cy="11069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0" name="Oval 25"/>
          <p:cNvSpPr>
            <a:spLocks noChangeAspect="1" noChangeArrowheads="1"/>
          </p:cNvSpPr>
          <p:nvPr/>
        </p:nvSpPr>
        <p:spPr bwMode="auto">
          <a:xfrm rot="808620">
            <a:off x="4795664" y="4465637"/>
            <a:ext cx="112608" cy="8697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" name="Oval 26"/>
          <p:cNvSpPr>
            <a:spLocks noChangeAspect="1" noChangeArrowheads="1"/>
          </p:cNvSpPr>
          <p:nvPr/>
        </p:nvSpPr>
        <p:spPr bwMode="auto">
          <a:xfrm rot="808620">
            <a:off x="4812102" y="4424526"/>
            <a:ext cx="90087" cy="15814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2" name="手繪多邊形 41"/>
          <p:cNvSpPr/>
          <p:nvPr/>
        </p:nvSpPr>
        <p:spPr>
          <a:xfrm rot="390829">
            <a:off x="3150971" y="5184317"/>
            <a:ext cx="2833301" cy="1011421"/>
          </a:xfrm>
          <a:custGeom>
            <a:avLst/>
            <a:gdLst>
              <a:gd name="connsiteX0" fmla="*/ 0 w 2956560"/>
              <a:gd name="connsiteY0" fmla="*/ 1043940 h 1043940"/>
              <a:gd name="connsiteX1" fmla="*/ 259080 w 2956560"/>
              <a:gd name="connsiteY1" fmla="*/ 723900 h 1043940"/>
              <a:gd name="connsiteX2" fmla="*/ 518160 w 2956560"/>
              <a:gd name="connsiteY2" fmla="*/ 601980 h 1043940"/>
              <a:gd name="connsiteX3" fmla="*/ 1234440 w 2956560"/>
              <a:gd name="connsiteY3" fmla="*/ 38100 h 1043940"/>
              <a:gd name="connsiteX4" fmla="*/ 1706880 w 2956560"/>
              <a:gd name="connsiteY4" fmla="*/ 373380 h 1043940"/>
              <a:gd name="connsiteX5" fmla="*/ 2118360 w 2956560"/>
              <a:gd name="connsiteY5" fmla="*/ 281940 h 1043940"/>
              <a:gd name="connsiteX6" fmla="*/ 2606040 w 2956560"/>
              <a:gd name="connsiteY6" fmla="*/ 769620 h 1043940"/>
              <a:gd name="connsiteX7" fmla="*/ 2956560 w 2956560"/>
              <a:gd name="connsiteY7" fmla="*/ 845820 h 104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6560" h="1043940">
                <a:moveTo>
                  <a:pt x="0" y="1043940"/>
                </a:moveTo>
                <a:cubicBezTo>
                  <a:pt x="86360" y="920750"/>
                  <a:pt x="172720" y="797560"/>
                  <a:pt x="259080" y="723900"/>
                </a:cubicBezTo>
                <a:cubicBezTo>
                  <a:pt x="345440" y="650240"/>
                  <a:pt x="355600" y="716280"/>
                  <a:pt x="518160" y="601980"/>
                </a:cubicBezTo>
                <a:cubicBezTo>
                  <a:pt x="680720" y="487680"/>
                  <a:pt x="1036320" y="76200"/>
                  <a:pt x="1234440" y="38100"/>
                </a:cubicBezTo>
                <a:cubicBezTo>
                  <a:pt x="1432560" y="0"/>
                  <a:pt x="1559560" y="332740"/>
                  <a:pt x="1706880" y="373380"/>
                </a:cubicBezTo>
                <a:cubicBezTo>
                  <a:pt x="1854200" y="414020"/>
                  <a:pt x="1968500" y="215900"/>
                  <a:pt x="2118360" y="281940"/>
                </a:cubicBezTo>
                <a:cubicBezTo>
                  <a:pt x="2268220" y="347980"/>
                  <a:pt x="2466340" y="675640"/>
                  <a:pt x="2606040" y="769620"/>
                </a:cubicBezTo>
                <a:cubicBezTo>
                  <a:pt x="2745740" y="863600"/>
                  <a:pt x="2956560" y="845820"/>
                  <a:pt x="2956560" y="845820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3" name="Rectangle 5"/>
          <p:cNvSpPr>
            <a:spLocks noChangeAspect="1" noChangeArrowheads="1"/>
          </p:cNvSpPr>
          <p:nvPr/>
        </p:nvSpPr>
        <p:spPr bwMode="auto">
          <a:xfrm rot="808620">
            <a:off x="4562694" y="2342585"/>
            <a:ext cx="104970" cy="25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800" b="1" dirty="0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</a:rPr>
              <a:t> </a:t>
            </a:r>
            <a:endParaRPr lang="zh-TW" altLang="en-US" sz="180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44" name="Group 7"/>
          <p:cNvGrpSpPr>
            <a:grpSpLocks noChangeAspect="1"/>
          </p:cNvGrpSpPr>
          <p:nvPr/>
        </p:nvGrpSpPr>
        <p:grpSpPr bwMode="auto">
          <a:xfrm rot="808620">
            <a:off x="4274973" y="2187359"/>
            <a:ext cx="335323" cy="318917"/>
            <a:chOff x="2925" y="970"/>
            <a:chExt cx="134" cy="121"/>
          </a:xfrm>
        </p:grpSpPr>
        <p:sp>
          <p:nvSpPr>
            <p:cNvPr id="108" name="Oval 8"/>
            <p:cNvSpPr>
              <a:spLocks noChangeAspect="1" noChangeArrowheads="1"/>
            </p:cNvSpPr>
            <p:nvPr/>
          </p:nvSpPr>
          <p:spPr bwMode="auto">
            <a:xfrm>
              <a:off x="2925" y="995"/>
              <a:ext cx="57" cy="5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9" name="Oval 9"/>
            <p:cNvSpPr>
              <a:spLocks noChangeAspect="1" noChangeArrowheads="1"/>
            </p:cNvSpPr>
            <p:nvPr/>
          </p:nvSpPr>
          <p:spPr bwMode="auto">
            <a:xfrm>
              <a:off x="2961" y="970"/>
              <a:ext cx="57" cy="5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0" name="Oval 10"/>
            <p:cNvSpPr>
              <a:spLocks noChangeAspect="1" noChangeArrowheads="1"/>
            </p:cNvSpPr>
            <p:nvPr/>
          </p:nvSpPr>
          <p:spPr bwMode="auto">
            <a:xfrm>
              <a:off x="2988" y="1034"/>
              <a:ext cx="57" cy="5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1" name="Oval 11"/>
            <p:cNvSpPr>
              <a:spLocks noChangeAspect="1" noChangeArrowheads="1"/>
            </p:cNvSpPr>
            <p:nvPr/>
          </p:nvSpPr>
          <p:spPr bwMode="auto">
            <a:xfrm>
              <a:off x="2939" y="1036"/>
              <a:ext cx="56" cy="5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2" name="Oval 12"/>
            <p:cNvSpPr>
              <a:spLocks noChangeAspect="1" noChangeArrowheads="1"/>
            </p:cNvSpPr>
            <p:nvPr/>
          </p:nvSpPr>
          <p:spPr bwMode="auto">
            <a:xfrm>
              <a:off x="3003" y="994"/>
              <a:ext cx="56" cy="5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3" name="Oval 13"/>
            <p:cNvSpPr>
              <a:spLocks noChangeAspect="1" noChangeArrowheads="1"/>
            </p:cNvSpPr>
            <p:nvPr/>
          </p:nvSpPr>
          <p:spPr bwMode="auto">
            <a:xfrm>
              <a:off x="2970" y="1015"/>
              <a:ext cx="50" cy="4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47" name="Oval 21"/>
          <p:cNvSpPr>
            <a:spLocks noChangeAspect="1" noChangeArrowheads="1"/>
          </p:cNvSpPr>
          <p:nvPr/>
        </p:nvSpPr>
        <p:spPr bwMode="auto">
          <a:xfrm rot="808620">
            <a:off x="4397690" y="2211378"/>
            <a:ext cx="110106" cy="12124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8" name="Oval 22"/>
          <p:cNvSpPr>
            <a:spLocks noChangeAspect="1" noChangeArrowheads="1"/>
          </p:cNvSpPr>
          <p:nvPr/>
        </p:nvSpPr>
        <p:spPr bwMode="auto">
          <a:xfrm rot="808620">
            <a:off x="4420294" y="2366483"/>
            <a:ext cx="115111" cy="11860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" name="Oval 23"/>
          <p:cNvSpPr>
            <a:spLocks noChangeAspect="1" noChangeArrowheads="1"/>
          </p:cNvSpPr>
          <p:nvPr/>
        </p:nvSpPr>
        <p:spPr bwMode="auto">
          <a:xfrm rot="808620">
            <a:off x="4313566" y="2353895"/>
            <a:ext cx="112608" cy="11069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Oval 24"/>
          <p:cNvSpPr>
            <a:spLocks noChangeAspect="1" noChangeArrowheads="1"/>
          </p:cNvSpPr>
          <p:nvPr/>
        </p:nvSpPr>
        <p:spPr bwMode="auto">
          <a:xfrm rot="808620">
            <a:off x="4477627" y="2292806"/>
            <a:ext cx="110106" cy="1080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" name="Oval 25"/>
          <p:cNvSpPr>
            <a:spLocks noChangeAspect="1" noChangeArrowheads="1"/>
          </p:cNvSpPr>
          <p:nvPr/>
        </p:nvSpPr>
        <p:spPr bwMode="auto">
          <a:xfrm rot="808620">
            <a:off x="4386926" y="2317026"/>
            <a:ext cx="112608" cy="8697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" name="Oval 26"/>
          <p:cNvSpPr>
            <a:spLocks noChangeAspect="1" noChangeArrowheads="1"/>
          </p:cNvSpPr>
          <p:nvPr/>
        </p:nvSpPr>
        <p:spPr bwMode="auto">
          <a:xfrm rot="808620">
            <a:off x="4403363" y="2275915"/>
            <a:ext cx="90087" cy="15814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" name="手繪多邊形 53"/>
          <p:cNvSpPr/>
          <p:nvPr/>
        </p:nvSpPr>
        <p:spPr>
          <a:xfrm rot="390829">
            <a:off x="3231137" y="1214586"/>
            <a:ext cx="2682386" cy="1058178"/>
          </a:xfrm>
          <a:custGeom>
            <a:avLst/>
            <a:gdLst>
              <a:gd name="connsiteX0" fmla="*/ 2471420 w 2799080"/>
              <a:gd name="connsiteY0" fmla="*/ 726440 h 1092200"/>
              <a:gd name="connsiteX1" fmla="*/ 2715260 w 2799080"/>
              <a:gd name="connsiteY1" fmla="*/ 116840 h 1092200"/>
              <a:gd name="connsiteX2" fmla="*/ 1968500 w 2799080"/>
              <a:gd name="connsiteY2" fmla="*/ 25400 h 1092200"/>
              <a:gd name="connsiteX3" fmla="*/ 1084580 w 2799080"/>
              <a:gd name="connsiteY3" fmla="*/ 86360 h 1092200"/>
              <a:gd name="connsiteX4" fmla="*/ 170180 w 2799080"/>
              <a:gd name="connsiteY4" fmla="*/ 177800 h 1092200"/>
              <a:gd name="connsiteX5" fmla="*/ 63500 w 2799080"/>
              <a:gd name="connsiteY5" fmla="*/ 1092200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9080" h="1092200">
                <a:moveTo>
                  <a:pt x="2471420" y="726440"/>
                </a:moveTo>
                <a:cubicBezTo>
                  <a:pt x="2635250" y="480060"/>
                  <a:pt x="2799080" y="233680"/>
                  <a:pt x="2715260" y="116840"/>
                </a:cubicBezTo>
                <a:cubicBezTo>
                  <a:pt x="2631440" y="0"/>
                  <a:pt x="2240280" y="30480"/>
                  <a:pt x="1968500" y="25400"/>
                </a:cubicBezTo>
                <a:cubicBezTo>
                  <a:pt x="1696720" y="20320"/>
                  <a:pt x="1384300" y="60960"/>
                  <a:pt x="1084580" y="86360"/>
                </a:cubicBezTo>
                <a:cubicBezTo>
                  <a:pt x="784860" y="111760"/>
                  <a:pt x="340360" y="10160"/>
                  <a:pt x="170180" y="177800"/>
                </a:cubicBezTo>
                <a:cubicBezTo>
                  <a:pt x="0" y="345440"/>
                  <a:pt x="31750" y="718820"/>
                  <a:pt x="63500" y="109220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55" name="直線接點 54"/>
          <p:cNvCxnSpPr/>
          <p:nvPr/>
        </p:nvCxnSpPr>
        <p:spPr>
          <a:xfrm rot="390829" flipH="1">
            <a:off x="2446060" y="6105609"/>
            <a:ext cx="483042" cy="279060"/>
          </a:xfrm>
          <a:prstGeom prst="line">
            <a:avLst/>
          </a:pr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6" name="直線接點 55"/>
          <p:cNvCxnSpPr/>
          <p:nvPr/>
        </p:nvCxnSpPr>
        <p:spPr>
          <a:xfrm rot="390829" flipH="1" flipV="1">
            <a:off x="6050556" y="6239783"/>
            <a:ext cx="552048" cy="139530"/>
          </a:xfrm>
          <a:prstGeom prst="line">
            <a:avLst/>
          </a:pr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7" name="橢圓 14"/>
          <p:cNvSpPr>
            <a:spLocks noChangeArrowheads="1"/>
          </p:cNvSpPr>
          <p:nvPr/>
        </p:nvSpPr>
        <p:spPr bwMode="auto">
          <a:xfrm rot="19710662">
            <a:off x="5887848" y="6067622"/>
            <a:ext cx="154335" cy="16986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cxnSp>
        <p:nvCxnSpPr>
          <p:cNvPr id="58" name="直線單箭頭接點 57"/>
          <p:cNvCxnSpPr/>
          <p:nvPr/>
        </p:nvCxnSpPr>
        <p:spPr>
          <a:xfrm flipH="1" flipV="1">
            <a:off x="5340505" y="3388230"/>
            <a:ext cx="322448" cy="3487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單箭頭接點 58"/>
          <p:cNvCxnSpPr/>
          <p:nvPr/>
        </p:nvCxnSpPr>
        <p:spPr>
          <a:xfrm flipV="1">
            <a:off x="5446929" y="2728884"/>
            <a:ext cx="107092" cy="4450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單箭頭接點 60"/>
          <p:cNvCxnSpPr/>
          <p:nvPr/>
        </p:nvCxnSpPr>
        <p:spPr>
          <a:xfrm flipV="1">
            <a:off x="5843843" y="1535662"/>
            <a:ext cx="293455" cy="4859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單箭頭接點 61"/>
          <p:cNvCxnSpPr/>
          <p:nvPr/>
        </p:nvCxnSpPr>
        <p:spPr>
          <a:xfrm flipH="1" flipV="1">
            <a:off x="5464555" y="1085190"/>
            <a:ext cx="486430" cy="131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 rot="390829" flipH="1">
            <a:off x="4769254" y="1041387"/>
            <a:ext cx="55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/>
          <p:cNvCxnSpPr/>
          <p:nvPr/>
        </p:nvCxnSpPr>
        <p:spPr>
          <a:xfrm flipH="1" flipV="1">
            <a:off x="4085431" y="997942"/>
            <a:ext cx="497402" cy="27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/>
          <p:nvPr/>
        </p:nvCxnSpPr>
        <p:spPr>
          <a:xfrm flipH="1" flipV="1">
            <a:off x="3460472" y="996800"/>
            <a:ext cx="402281" cy="38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/>
          <p:nvPr/>
        </p:nvCxnSpPr>
        <p:spPr>
          <a:xfrm rot="390829" flipH="1">
            <a:off x="3077429" y="1106680"/>
            <a:ext cx="207018" cy="4185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/>
          <p:cNvCxnSpPr/>
          <p:nvPr/>
        </p:nvCxnSpPr>
        <p:spPr>
          <a:xfrm>
            <a:off x="2926649" y="1720772"/>
            <a:ext cx="7200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群組 160"/>
          <p:cNvGrpSpPr/>
          <p:nvPr/>
        </p:nvGrpSpPr>
        <p:grpSpPr>
          <a:xfrm rot="390829">
            <a:off x="4230854" y="5022102"/>
            <a:ext cx="435097" cy="378360"/>
            <a:chOff x="8575675" y="2857500"/>
            <a:chExt cx="454025" cy="390525"/>
          </a:xfrm>
        </p:grpSpPr>
        <p:sp>
          <p:nvSpPr>
            <p:cNvPr id="80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81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83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97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98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99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00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01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02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84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92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93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94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95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96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5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6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7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8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9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90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91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82" name="Rectangle 27"/>
            <p:cNvSpPr>
              <a:spLocks noChangeAspect="1" noChangeArrowheads="1"/>
            </p:cNvSpPr>
            <p:nvPr/>
          </p:nvSpPr>
          <p:spPr bwMode="auto">
            <a:xfrm>
              <a:off x="8697913" y="2873375"/>
              <a:ext cx="128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800">
                  <a:solidFill>
                    <a:prstClr val="black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69" name="手繪多邊形 68"/>
          <p:cNvSpPr/>
          <p:nvPr/>
        </p:nvSpPr>
        <p:spPr>
          <a:xfrm>
            <a:off x="5862993" y="1041044"/>
            <a:ext cx="487680" cy="563880"/>
          </a:xfrm>
          <a:custGeom>
            <a:avLst/>
            <a:gdLst>
              <a:gd name="connsiteX0" fmla="*/ 0 w 487680"/>
              <a:gd name="connsiteY0" fmla="*/ 563880 h 563880"/>
              <a:gd name="connsiteX1" fmla="*/ 487680 w 487680"/>
              <a:gd name="connsiteY1" fmla="*/ 0 h 56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7680" h="563880">
                <a:moveTo>
                  <a:pt x="0" y="563880"/>
                </a:moveTo>
                <a:cubicBezTo>
                  <a:pt x="189230" y="332740"/>
                  <a:pt x="378460" y="101600"/>
                  <a:pt x="48768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70" name="文字方塊 69"/>
          <p:cNvSpPr txBox="1"/>
          <p:nvPr/>
        </p:nvSpPr>
        <p:spPr>
          <a:xfrm rot="390829">
            <a:off x="2640160" y="6208634"/>
            <a:ext cx="759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2638617" y="6278762"/>
            <a:ext cx="658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土城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5520678" y="631999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中和</a:t>
            </a:r>
            <a:endParaRPr kumimoji="0" lang="zh-TW" altLang="en-US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grpSp>
        <p:nvGrpSpPr>
          <p:cNvPr id="73" name="群組 246"/>
          <p:cNvGrpSpPr/>
          <p:nvPr/>
        </p:nvGrpSpPr>
        <p:grpSpPr>
          <a:xfrm>
            <a:off x="694401" y="856676"/>
            <a:ext cx="1382537" cy="1678380"/>
            <a:chOff x="1508800" y="566471"/>
            <a:chExt cx="1382537" cy="1678380"/>
          </a:xfrm>
        </p:grpSpPr>
        <p:pic>
          <p:nvPicPr>
            <p:cNvPr id="74" name="Picture 14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0"/>
            <a:stretch>
              <a:fillRect/>
            </a:stretch>
          </p:blipFill>
          <p:spPr bwMode="auto">
            <a:xfrm>
              <a:off x="1520309" y="566471"/>
              <a:ext cx="619125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5" name="群組 148"/>
            <p:cNvGrpSpPr/>
            <p:nvPr/>
          </p:nvGrpSpPr>
          <p:grpSpPr>
            <a:xfrm>
              <a:off x="1508800" y="1413854"/>
              <a:ext cx="1382537" cy="830997"/>
              <a:chOff x="635890" y="404995"/>
              <a:chExt cx="1382537" cy="830997"/>
            </a:xfrm>
          </p:grpSpPr>
          <p:sp>
            <p:nvSpPr>
              <p:cNvPr id="76" name="文字方塊 75"/>
              <p:cNvSpPr txBox="1"/>
              <p:nvPr/>
            </p:nvSpPr>
            <p:spPr>
              <a:xfrm>
                <a:off x="635890" y="404995"/>
                <a:ext cx="5437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0" lang="zh-TW" altLang="en-US" sz="1400" b="1" dirty="0" smtClean="0">
                    <a:solidFill>
                      <a:prstClr val="black"/>
                    </a:solidFill>
                    <a:latin typeface="Calibri"/>
                    <a:ea typeface="新細明體"/>
                  </a:rPr>
                  <a:t>圖例</a:t>
                </a:r>
                <a:endParaRPr kumimoji="0" lang="en-US" altLang="zh-TW" sz="1400" b="1" dirty="0" smtClean="0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77" name="文字方塊 76"/>
              <p:cNvSpPr txBox="1"/>
              <p:nvPr/>
            </p:nvSpPr>
            <p:spPr>
              <a:xfrm>
                <a:off x="1115616" y="712772"/>
                <a:ext cx="902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0" lang="zh-TW" altLang="en-US" sz="1400" dirty="0" smtClean="0">
                    <a:solidFill>
                      <a:prstClr val="black"/>
                    </a:solidFill>
                    <a:latin typeface="Calibri"/>
                    <a:ea typeface="新細明體"/>
                  </a:rPr>
                  <a:t>道路阻斷</a:t>
                </a:r>
                <a:endParaRPr kumimoji="0" lang="en-US" altLang="zh-TW" sz="1400" dirty="0" smtClean="0">
                  <a:solidFill>
                    <a:prstClr val="black"/>
                  </a:solidFill>
                  <a:latin typeface="Calibri"/>
                  <a:ea typeface="新細明體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0" lang="zh-TW" altLang="en-US" sz="1400" dirty="0">
                    <a:solidFill>
                      <a:prstClr val="black"/>
                    </a:solidFill>
                    <a:latin typeface="Calibri"/>
                    <a:ea typeface="新細明體"/>
                  </a:rPr>
                  <a:t>改道路線</a:t>
                </a:r>
              </a:p>
            </p:txBody>
          </p:sp>
          <p:cxnSp>
            <p:nvCxnSpPr>
              <p:cNvPr id="78" name="直線接點 77"/>
              <p:cNvCxnSpPr/>
              <p:nvPr/>
            </p:nvCxnSpPr>
            <p:spPr>
              <a:xfrm>
                <a:off x="683568" y="894054"/>
                <a:ext cx="360040" cy="0"/>
              </a:xfrm>
              <a:prstGeom prst="line">
                <a:avLst/>
              </a:prstGeom>
              <a:ln w="38100">
                <a:solidFill>
                  <a:srgbClr val="008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接點 78"/>
              <p:cNvCxnSpPr/>
              <p:nvPr/>
            </p:nvCxnSpPr>
            <p:spPr>
              <a:xfrm>
                <a:off x="683568" y="1097529"/>
                <a:ext cx="3600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手繪多邊形 4"/>
          <p:cNvSpPr/>
          <p:nvPr/>
        </p:nvSpPr>
        <p:spPr>
          <a:xfrm rot="21523012">
            <a:off x="1911290" y="2225842"/>
            <a:ext cx="4768006" cy="702820"/>
          </a:xfrm>
          <a:custGeom>
            <a:avLst/>
            <a:gdLst>
              <a:gd name="connsiteX0" fmla="*/ 0 w 5191760"/>
              <a:gd name="connsiteY0" fmla="*/ 741680 h 741680"/>
              <a:gd name="connsiteX1" fmla="*/ 477520 w 5191760"/>
              <a:gd name="connsiteY1" fmla="*/ 589280 h 741680"/>
              <a:gd name="connsiteX2" fmla="*/ 629920 w 5191760"/>
              <a:gd name="connsiteY2" fmla="*/ 436880 h 741680"/>
              <a:gd name="connsiteX3" fmla="*/ 822960 w 5191760"/>
              <a:gd name="connsiteY3" fmla="*/ 325120 h 741680"/>
              <a:gd name="connsiteX4" fmla="*/ 1229360 w 5191760"/>
              <a:gd name="connsiteY4" fmla="*/ 365760 h 741680"/>
              <a:gd name="connsiteX5" fmla="*/ 1473200 w 5191760"/>
              <a:gd name="connsiteY5" fmla="*/ 233680 h 741680"/>
              <a:gd name="connsiteX6" fmla="*/ 1767840 w 5191760"/>
              <a:gd name="connsiteY6" fmla="*/ 152400 h 741680"/>
              <a:gd name="connsiteX7" fmla="*/ 1971040 w 5191760"/>
              <a:gd name="connsiteY7" fmla="*/ 101600 h 741680"/>
              <a:gd name="connsiteX8" fmla="*/ 2194560 w 5191760"/>
              <a:gd name="connsiteY8" fmla="*/ 71120 h 741680"/>
              <a:gd name="connsiteX9" fmla="*/ 2275840 w 5191760"/>
              <a:gd name="connsiteY9" fmla="*/ 121920 h 741680"/>
              <a:gd name="connsiteX10" fmla="*/ 2387600 w 5191760"/>
              <a:gd name="connsiteY10" fmla="*/ 152400 h 741680"/>
              <a:gd name="connsiteX11" fmla="*/ 2468880 w 5191760"/>
              <a:gd name="connsiteY11" fmla="*/ 182880 h 741680"/>
              <a:gd name="connsiteX12" fmla="*/ 2661920 w 5191760"/>
              <a:gd name="connsiteY12" fmla="*/ 182880 h 741680"/>
              <a:gd name="connsiteX13" fmla="*/ 2783840 w 5191760"/>
              <a:gd name="connsiteY13" fmla="*/ 152400 h 741680"/>
              <a:gd name="connsiteX14" fmla="*/ 2905760 w 5191760"/>
              <a:gd name="connsiteY14" fmla="*/ 91440 h 741680"/>
              <a:gd name="connsiteX15" fmla="*/ 3088640 w 5191760"/>
              <a:gd name="connsiteY15" fmla="*/ 50800 h 741680"/>
              <a:gd name="connsiteX16" fmla="*/ 3322320 w 5191760"/>
              <a:gd name="connsiteY16" fmla="*/ 10160 h 741680"/>
              <a:gd name="connsiteX17" fmla="*/ 3454400 w 5191760"/>
              <a:gd name="connsiteY17" fmla="*/ 10160 h 741680"/>
              <a:gd name="connsiteX18" fmla="*/ 3708400 w 5191760"/>
              <a:gd name="connsiteY18" fmla="*/ 10160 h 741680"/>
              <a:gd name="connsiteX19" fmla="*/ 3830320 w 5191760"/>
              <a:gd name="connsiteY19" fmla="*/ 71120 h 741680"/>
              <a:gd name="connsiteX20" fmla="*/ 4023360 w 5191760"/>
              <a:gd name="connsiteY20" fmla="*/ 142240 h 741680"/>
              <a:gd name="connsiteX21" fmla="*/ 4267200 w 5191760"/>
              <a:gd name="connsiteY21" fmla="*/ 182880 h 741680"/>
              <a:gd name="connsiteX22" fmla="*/ 4460240 w 5191760"/>
              <a:gd name="connsiteY22" fmla="*/ 182880 h 741680"/>
              <a:gd name="connsiteX23" fmla="*/ 4653280 w 5191760"/>
              <a:gd name="connsiteY23" fmla="*/ 193040 h 741680"/>
              <a:gd name="connsiteX24" fmla="*/ 4856480 w 5191760"/>
              <a:gd name="connsiteY24" fmla="*/ 193040 h 741680"/>
              <a:gd name="connsiteX25" fmla="*/ 4927600 w 5191760"/>
              <a:gd name="connsiteY25" fmla="*/ 172720 h 741680"/>
              <a:gd name="connsiteX26" fmla="*/ 4988560 w 5191760"/>
              <a:gd name="connsiteY26" fmla="*/ 182880 h 741680"/>
              <a:gd name="connsiteX27" fmla="*/ 5100320 w 5191760"/>
              <a:gd name="connsiteY27" fmla="*/ 223520 h 741680"/>
              <a:gd name="connsiteX28" fmla="*/ 5191760 w 5191760"/>
              <a:gd name="connsiteY28" fmla="*/ 254000 h 74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191760" h="741680">
                <a:moveTo>
                  <a:pt x="0" y="741680"/>
                </a:moveTo>
                <a:cubicBezTo>
                  <a:pt x="186266" y="690880"/>
                  <a:pt x="372533" y="640080"/>
                  <a:pt x="477520" y="589280"/>
                </a:cubicBezTo>
                <a:cubicBezTo>
                  <a:pt x="582507" y="538480"/>
                  <a:pt x="572347" y="480907"/>
                  <a:pt x="629920" y="436880"/>
                </a:cubicBezTo>
                <a:cubicBezTo>
                  <a:pt x="687493" y="392853"/>
                  <a:pt x="723053" y="336973"/>
                  <a:pt x="822960" y="325120"/>
                </a:cubicBezTo>
                <a:cubicBezTo>
                  <a:pt x="922867" y="313267"/>
                  <a:pt x="1120987" y="381000"/>
                  <a:pt x="1229360" y="365760"/>
                </a:cubicBezTo>
                <a:cubicBezTo>
                  <a:pt x="1337733" y="350520"/>
                  <a:pt x="1383453" y="269240"/>
                  <a:pt x="1473200" y="233680"/>
                </a:cubicBezTo>
                <a:cubicBezTo>
                  <a:pt x="1562947" y="198120"/>
                  <a:pt x="1684867" y="174413"/>
                  <a:pt x="1767840" y="152400"/>
                </a:cubicBezTo>
                <a:cubicBezTo>
                  <a:pt x="1850813" y="130387"/>
                  <a:pt x="1899920" y="115147"/>
                  <a:pt x="1971040" y="101600"/>
                </a:cubicBezTo>
                <a:cubicBezTo>
                  <a:pt x="2042160" y="88053"/>
                  <a:pt x="2143760" y="67733"/>
                  <a:pt x="2194560" y="71120"/>
                </a:cubicBezTo>
                <a:cubicBezTo>
                  <a:pt x="2245360" y="74507"/>
                  <a:pt x="2243667" y="108373"/>
                  <a:pt x="2275840" y="121920"/>
                </a:cubicBezTo>
                <a:cubicBezTo>
                  <a:pt x="2308013" y="135467"/>
                  <a:pt x="2355427" y="142240"/>
                  <a:pt x="2387600" y="152400"/>
                </a:cubicBezTo>
                <a:cubicBezTo>
                  <a:pt x="2419773" y="162560"/>
                  <a:pt x="2423160" y="177800"/>
                  <a:pt x="2468880" y="182880"/>
                </a:cubicBezTo>
                <a:cubicBezTo>
                  <a:pt x="2514600" y="187960"/>
                  <a:pt x="2609427" y="187960"/>
                  <a:pt x="2661920" y="182880"/>
                </a:cubicBezTo>
                <a:cubicBezTo>
                  <a:pt x="2714413" y="177800"/>
                  <a:pt x="2743200" y="167640"/>
                  <a:pt x="2783840" y="152400"/>
                </a:cubicBezTo>
                <a:cubicBezTo>
                  <a:pt x="2824480" y="137160"/>
                  <a:pt x="2854960" y="108373"/>
                  <a:pt x="2905760" y="91440"/>
                </a:cubicBezTo>
                <a:cubicBezTo>
                  <a:pt x="2956560" y="74507"/>
                  <a:pt x="3019213" y="64347"/>
                  <a:pt x="3088640" y="50800"/>
                </a:cubicBezTo>
                <a:cubicBezTo>
                  <a:pt x="3158067" y="37253"/>
                  <a:pt x="3261360" y="16933"/>
                  <a:pt x="3322320" y="10160"/>
                </a:cubicBezTo>
                <a:cubicBezTo>
                  <a:pt x="3383280" y="3387"/>
                  <a:pt x="3454400" y="10160"/>
                  <a:pt x="3454400" y="10160"/>
                </a:cubicBezTo>
                <a:cubicBezTo>
                  <a:pt x="3518747" y="10160"/>
                  <a:pt x="3645747" y="0"/>
                  <a:pt x="3708400" y="10160"/>
                </a:cubicBezTo>
                <a:cubicBezTo>
                  <a:pt x="3771053" y="20320"/>
                  <a:pt x="3777827" y="49107"/>
                  <a:pt x="3830320" y="71120"/>
                </a:cubicBezTo>
                <a:cubicBezTo>
                  <a:pt x="3882813" y="93133"/>
                  <a:pt x="3950547" y="123613"/>
                  <a:pt x="4023360" y="142240"/>
                </a:cubicBezTo>
                <a:cubicBezTo>
                  <a:pt x="4096173" y="160867"/>
                  <a:pt x="4194387" y="176107"/>
                  <a:pt x="4267200" y="182880"/>
                </a:cubicBezTo>
                <a:cubicBezTo>
                  <a:pt x="4340013" y="189653"/>
                  <a:pt x="4395893" y="181187"/>
                  <a:pt x="4460240" y="182880"/>
                </a:cubicBezTo>
                <a:cubicBezTo>
                  <a:pt x="4524587" y="184573"/>
                  <a:pt x="4587240" y="191347"/>
                  <a:pt x="4653280" y="193040"/>
                </a:cubicBezTo>
                <a:cubicBezTo>
                  <a:pt x="4719320" y="194733"/>
                  <a:pt x="4810760" y="196427"/>
                  <a:pt x="4856480" y="193040"/>
                </a:cubicBezTo>
                <a:cubicBezTo>
                  <a:pt x="4902200" y="189653"/>
                  <a:pt x="4905587" y="174413"/>
                  <a:pt x="4927600" y="172720"/>
                </a:cubicBezTo>
                <a:cubicBezTo>
                  <a:pt x="4949613" y="171027"/>
                  <a:pt x="4959773" y="174413"/>
                  <a:pt x="4988560" y="182880"/>
                </a:cubicBezTo>
                <a:cubicBezTo>
                  <a:pt x="5017347" y="191347"/>
                  <a:pt x="5066453" y="211667"/>
                  <a:pt x="5100320" y="223520"/>
                </a:cubicBezTo>
                <a:cubicBezTo>
                  <a:pt x="5134187" y="235373"/>
                  <a:pt x="5191760" y="254000"/>
                  <a:pt x="5191760" y="254000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0" name="橢圓 14"/>
          <p:cNvSpPr>
            <a:spLocks noChangeArrowheads="1"/>
          </p:cNvSpPr>
          <p:nvPr/>
        </p:nvSpPr>
        <p:spPr bwMode="auto">
          <a:xfrm rot="19710662">
            <a:off x="5798119" y="2268522"/>
            <a:ext cx="154335" cy="16986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6" name="Oval 20"/>
          <p:cNvSpPr>
            <a:spLocks noChangeAspect="1" noChangeArrowheads="1"/>
          </p:cNvSpPr>
          <p:nvPr/>
        </p:nvSpPr>
        <p:spPr bwMode="auto">
          <a:xfrm rot="808620">
            <a:off x="7535881" y="3091309"/>
            <a:ext cx="120116" cy="11333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橢圓 14"/>
          <p:cNvSpPr>
            <a:spLocks noChangeArrowheads="1"/>
          </p:cNvSpPr>
          <p:nvPr/>
        </p:nvSpPr>
        <p:spPr bwMode="auto">
          <a:xfrm rot="19710662">
            <a:off x="3318036" y="2341006"/>
            <a:ext cx="154335" cy="16986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117" name="群組 160"/>
          <p:cNvGrpSpPr/>
          <p:nvPr/>
        </p:nvGrpSpPr>
        <p:grpSpPr>
          <a:xfrm rot="21401486">
            <a:off x="4304579" y="2201743"/>
            <a:ext cx="435097" cy="378360"/>
            <a:chOff x="8575675" y="2857500"/>
            <a:chExt cx="454025" cy="390525"/>
          </a:xfrm>
        </p:grpSpPr>
        <p:sp>
          <p:nvSpPr>
            <p:cNvPr id="118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119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121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35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36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37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38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39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40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22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30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31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32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33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34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23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24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25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26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27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28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29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20" name="Rectangle 27"/>
            <p:cNvSpPr>
              <a:spLocks noChangeAspect="1" noChangeArrowheads="1"/>
            </p:cNvSpPr>
            <p:nvPr/>
          </p:nvSpPr>
          <p:spPr bwMode="auto">
            <a:xfrm>
              <a:off x="8695297" y="2868535"/>
              <a:ext cx="133819" cy="285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800" dirty="0">
                  <a:solidFill>
                    <a:prstClr val="black"/>
                  </a:solidFill>
                  <a:latin typeface="Arial" charset="0"/>
                </a:rPr>
                <a:t>1</a:t>
              </a:r>
            </a:p>
          </p:txBody>
        </p:sp>
      </p:grpSp>
      <p:cxnSp>
        <p:nvCxnSpPr>
          <p:cNvPr id="20" name="直線單箭頭接點 19"/>
          <p:cNvCxnSpPr/>
          <p:nvPr/>
        </p:nvCxnSpPr>
        <p:spPr>
          <a:xfrm>
            <a:off x="3070665" y="2474503"/>
            <a:ext cx="464709" cy="32638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/>
          <p:nvPr/>
        </p:nvCxnSpPr>
        <p:spPr>
          <a:xfrm flipV="1">
            <a:off x="5554021" y="2102564"/>
            <a:ext cx="170107" cy="5074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331640" y="93494"/>
            <a:ext cx="6955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國道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號中和交流道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土城交流道路阻斷改道路線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北上</a:t>
            </a:r>
            <a:r>
              <a:rPr kumimoji="0" lang="en-US" altLang="zh-TW" sz="22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zh-TW" altLang="en-US" sz="22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 rot="808620">
            <a:off x="5812114" y="6300097"/>
            <a:ext cx="597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6" name="手繪多邊形 5"/>
          <p:cNvSpPr/>
          <p:nvPr/>
        </p:nvSpPr>
        <p:spPr>
          <a:xfrm rot="21523012">
            <a:off x="5141793" y="2031664"/>
            <a:ext cx="948624" cy="4197670"/>
          </a:xfrm>
          <a:custGeom>
            <a:avLst/>
            <a:gdLst>
              <a:gd name="connsiteX0" fmla="*/ 789093 w 1032933"/>
              <a:gd name="connsiteY0" fmla="*/ 4429760 h 4429760"/>
              <a:gd name="connsiteX1" fmla="*/ 819573 w 1032933"/>
              <a:gd name="connsiteY1" fmla="*/ 4358640 h 4429760"/>
              <a:gd name="connsiteX2" fmla="*/ 890693 w 1032933"/>
              <a:gd name="connsiteY2" fmla="*/ 4267200 h 4429760"/>
              <a:gd name="connsiteX3" fmla="*/ 931333 w 1032933"/>
              <a:gd name="connsiteY3" fmla="*/ 4175760 h 4429760"/>
              <a:gd name="connsiteX4" fmla="*/ 982133 w 1032933"/>
              <a:gd name="connsiteY4" fmla="*/ 3982720 h 4429760"/>
              <a:gd name="connsiteX5" fmla="*/ 1032933 w 1032933"/>
              <a:gd name="connsiteY5" fmla="*/ 3677920 h 4429760"/>
              <a:gd name="connsiteX6" fmla="*/ 982133 w 1032933"/>
              <a:gd name="connsiteY6" fmla="*/ 3505200 h 4429760"/>
              <a:gd name="connsiteX7" fmla="*/ 921173 w 1032933"/>
              <a:gd name="connsiteY7" fmla="*/ 3383280 h 4429760"/>
              <a:gd name="connsiteX8" fmla="*/ 900853 w 1032933"/>
              <a:gd name="connsiteY8" fmla="*/ 3200400 h 4429760"/>
              <a:gd name="connsiteX9" fmla="*/ 890693 w 1032933"/>
              <a:gd name="connsiteY9" fmla="*/ 3037840 h 4429760"/>
              <a:gd name="connsiteX10" fmla="*/ 880533 w 1032933"/>
              <a:gd name="connsiteY10" fmla="*/ 2875280 h 4429760"/>
              <a:gd name="connsiteX11" fmla="*/ 829733 w 1032933"/>
              <a:gd name="connsiteY11" fmla="*/ 2580640 h 4429760"/>
              <a:gd name="connsiteX12" fmla="*/ 789093 w 1032933"/>
              <a:gd name="connsiteY12" fmla="*/ 2458720 h 4429760"/>
              <a:gd name="connsiteX13" fmla="*/ 707813 w 1032933"/>
              <a:gd name="connsiteY13" fmla="*/ 2357120 h 4429760"/>
              <a:gd name="connsiteX14" fmla="*/ 545253 w 1032933"/>
              <a:gd name="connsiteY14" fmla="*/ 2265680 h 4429760"/>
              <a:gd name="connsiteX15" fmla="*/ 240453 w 1032933"/>
              <a:gd name="connsiteY15" fmla="*/ 2011680 h 4429760"/>
              <a:gd name="connsiteX16" fmla="*/ 128693 w 1032933"/>
              <a:gd name="connsiteY16" fmla="*/ 1869440 h 4429760"/>
              <a:gd name="connsiteX17" fmla="*/ 16933 w 1032933"/>
              <a:gd name="connsiteY17" fmla="*/ 1686560 h 4429760"/>
              <a:gd name="connsiteX18" fmla="*/ 27093 w 1032933"/>
              <a:gd name="connsiteY18" fmla="*/ 1513840 h 4429760"/>
              <a:gd name="connsiteX19" fmla="*/ 108373 w 1032933"/>
              <a:gd name="connsiteY19" fmla="*/ 1300480 h 4429760"/>
              <a:gd name="connsiteX20" fmla="*/ 189653 w 1032933"/>
              <a:gd name="connsiteY20" fmla="*/ 1127760 h 4429760"/>
              <a:gd name="connsiteX21" fmla="*/ 260773 w 1032933"/>
              <a:gd name="connsiteY21" fmla="*/ 934720 h 4429760"/>
              <a:gd name="connsiteX22" fmla="*/ 281093 w 1032933"/>
              <a:gd name="connsiteY22" fmla="*/ 833120 h 4429760"/>
              <a:gd name="connsiteX23" fmla="*/ 250613 w 1032933"/>
              <a:gd name="connsiteY23" fmla="*/ 619760 h 4429760"/>
              <a:gd name="connsiteX24" fmla="*/ 220133 w 1032933"/>
              <a:gd name="connsiteY24" fmla="*/ 558800 h 4429760"/>
              <a:gd name="connsiteX25" fmla="*/ 199813 w 1032933"/>
              <a:gd name="connsiteY25" fmla="*/ 447040 h 4429760"/>
              <a:gd name="connsiteX26" fmla="*/ 199813 w 1032933"/>
              <a:gd name="connsiteY26" fmla="*/ 325120 h 4429760"/>
              <a:gd name="connsiteX27" fmla="*/ 240453 w 1032933"/>
              <a:gd name="connsiteY27" fmla="*/ 254000 h 4429760"/>
              <a:gd name="connsiteX28" fmla="*/ 291253 w 1032933"/>
              <a:gd name="connsiteY28" fmla="*/ 182880 h 4429760"/>
              <a:gd name="connsiteX29" fmla="*/ 352213 w 1032933"/>
              <a:gd name="connsiteY29" fmla="*/ 132080 h 4429760"/>
              <a:gd name="connsiteX30" fmla="*/ 433493 w 1032933"/>
              <a:gd name="connsiteY30" fmla="*/ 81280 h 4429760"/>
              <a:gd name="connsiteX31" fmla="*/ 524933 w 1032933"/>
              <a:gd name="connsiteY31" fmla="*/ 0 h 442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32933" h="4429760">
                <a:moveTo>
                  <a:pt x="789093" y="4429760"/>
                </a:moveTo>
                <a:cubicBezTo>
                  <a:pt x="795866" y="4407746"/>
                  <a:pt x="802640" y="4385733"/>
                  <a:pt x="819573" y="4358640"/>
                </a:cubicBezTo>
                <a:cubicBezTo>
                  <a:pt x="836506" y="4331547"/>
                  <a:pt x="872066" y="4297680"/>
                  <a:pt x="890693" y="4267200"/>
                </a:cubicBezTo>
                <a:cubicBezTo>
                  <a:pt x="909320" y="4236720"/>
                  <a:pt x="916093" y="4223173"/>
                  <a:pt x="931333" y="4175760"/>
                </a:cubicBezTo>
                <a:cubicBezTo>
                  <a:pt x="946573" y="4128347"/>
                  <a:pt x="965200" y="4065693"/>
                  <a:pt x="982133" y="3982720"/>
                </a:cubicBezTo>
                <a:cubicBezTo>
                  <a:pt x="999066" y="3899747"/>
                  <a:pt x="1032933" y="3757507"/>
                  <a:pt x="1032933" y="3677920"/>
                </a:cubicBezTo>
                <a:cubicBezTo>
                  <a:pt x="1032933" y="3598333"/>
                  <a:pt x="1000760" y="3554307"/>
                  <a:pt x="982133" y="3505200"/>
                </a:cubicBezTo>
                <a:cubicBezTo>
                  <a:pt x="963506" y="3456093"/>
                  <a:pt x="934720" y="3434080"/>
                  <a:pt x="921173" y="3383280"/>
                </a:cubicBezTo>
                <a:cubicBezTo>
                  <a:pt x="907626" y="3332480"/>
                  <a:pt x="905933" y="3257973"/>
                  <a:pt x="900853" y="3200400"/>
                </a:cubicBezTo>
                <a:cubicBezTo>
                  <a:pt x="895773" y="3142827"/>
                  <a:pt x="890693" y="3037840"/>
                  <a:pt x="890693" y="3037840"/>
                </a:cubicBezTo>
                <a:cubicBezTo>
                  <a:pt x="887306" y="2983653"/>
                  <a:pt x="890693" y="2951480"/>
                  <a:pt x="880533" y="2875280"/>
                </a:cubicBezTo>
                <a:cubicBezTo>
                  <a:pt x="870373" y="2799080"/>
                  <a:pt x="844973" y="2650067"/>
                  <a:pt x="829733" y="2580640"/>
                </a:cubicBezTo>
                <a:cubicBezTo>
                  <a:pt x="814493" y="2511213"/>
                  <a:pt x="809413" y="2495973"/>
                  <a:pt x="789093" y="2458720"/>
                </a:cubicBezTo>
                <a:cubicBezTo>
                  <a:pt x="768773" y="2421467"/>
                  <a:pt x="748453" y="2389293"/>
                  <a:pt x="707813" y="2357120"/>
                </a:cubicBezTo>
                <a:cubicBezTo>
                  <a:pt x="667173" y="2324947"/>
                  <a:pt x="623146" y="2323253"/>
                  <a:pt x="545253" y="2265680"/>
                </a:cubicBezTo>
                <a:cubicBezTo>
                  <a:pt x="467360" y="2208107"/>
                  <a:pt x="309880" y="2077720"/>
                  <a:pt x="240453" y="2011680"/>
                </a:cubicBezTo>
                <a:cubicBezTo>
                  <a:pt x="171026" y="1945640"/>
                  <a:pt x="165946" y="1923627"/>
                  <a:pt x="128693" y="1869440"/>
                </a:cubicBezTo>
                <a:cubicBezTo>
                  <a:pt x="91440" y="1815253"/>
                  <a:pt x="33866" y="1745827"/>
                  <a:pt x="16933" y="1686560"/>
                </a:cubicBezTo>
                <a:cubicBezTo>
                  <a:pt x="0" y="1627293"/>
                  <a:pt x="11853" y="1578187"/>
                  <a:pt x="27093" y="1513840"/>
                </a:cubicBezTo>
                <a:cubicBezTo>
                  <a:pt x="42333" y="1449493"/>
                  <a:pt x="81280" y="1364827"/>
                  <a:pt x="108373" y="1300480"/>
                </a:cubicBezTo>
                <a:cubicBezTo>
                  <a:pt x="135466" y="1236133"/>
                  <a:pt x="164253" y="1188720"/>
                  <a:pt x="189653" y="1127760"/>
                </a:cubicBezTo>
                <a:cubicBezTo>
                  <a:pt x="215053" y="1066800"/>
                  <a:pt x="245533" y="983827"/>
                  <a:pt x="260773" y="934720"/>
                </a:cubicBezTo>
                <a:cubicBezTo>
                  <a:pt x="276013" y="885613"/>
                  <a:pt x="282786" y="885613"/>
                  <a:pt x="281093" y="833120"/>
                </a:cubicBezTo>
                <a:cubicBezTo>
                  <a:pt x="279400" y="780627"/>
                  <a:pt x="260773" y="665480"/>
                  <a:pt x="250613" y="619760"/>
                </a:cubicBezTo>
                <a:cubicBezTo>
                  <a:pt x="240453" y="574040"/>
                  <a:pt x="228600" y="587587"/>
                  <a:pt x="220133" y="558800"/>
                </a:cubicBezTo>
                <a:cubicBezTo>
                  <a:pt x="211666" y="530013"/>
                  <a:pt x="203200" y="485987"/>
                  <a:pt x="199813" y="447040"/>
                </a:cubicBezTo>
                <a:cubicBezTo>
                  <a:pt x="196426" y="408093"/>
                  <a:pt x="193040" y="357293"/>
                  <a:pt x="199813" y="325120"/>
                </a:cubicBezTo>
                <a:cubicBezTo>
                  <a:pt x="206586" y="292947"/>
                  <a:pt x="225213" y="277707"/>
                  <a:pt x="240453" y="254000"/>
                </a:cubicBezTo>
                <a:cubicBezTo>
                  <a:pt x="255693" y="230293"/>
                  <a:pt x="272626" y="203200"/>
                  <a:pt x="291253" y="182880"/>
                </a:cubicBezTo>
                <a:cubicBezTo>
                  <a:pt x="309880" y="162560"/>
                  <a:pt x="328506" y="149013"/>
                  <a:pt x="352213" y="132080"/>
                </a:cubicBezTo>
                <a:cubicBezTo>
                  <a:pt x="375920" y="115147"/>
                  <a:pt x="404706" y="103293"/>
                  <a:pt x="433493" y="81280"/>
                </a:cubicBezTo>
                <a:cubicBezTo>
                  <a:pt x="462280" y="59267"/>
                  <a:pt x="493606" y="29633"/>
                  <a:pt x="524933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7" name="手繪多邊形 6"/>
          <p:cNvSpPr/>
          <p:nvPr/>
        </p:nvSpPr>
        <p:spPr>
          <a:xfrm rot="21523012">
            <a:off x="2849224" y="2063732"/>
            <a:ext cx="1328074" cy="4322829"/>
          </a:xfrm>
          <a:custGeom>
            <a:avLst/>
            <a:gdLst>
              <a:gd name="connsiteX0" fmla="*/ 479213 w 1446106"/>
              <a:gd name="connsiteY0" fmla="*/ 0 h 4561840"/>
              <a:gd name="connsiteX1" fmla="*/ 489373 w 1446106"/>
              <a:gd name="connsiteY1" fmla="*/ 60960 h 4561840"/>
              <a:gd name="connsiteX2" fmla="*/ 519853 w 1446106"/>
              <a:gd name="connsiteY2" fmla="*/ 213360 h 4561840"/>
              <a:gd name="connsiteX3" fmla="*/ 590973 w 1446106"/>
              <a:gd name="connsiteY3" fmla="*/ 345440 h 4561840"/>
              <a:gd name="connsiteX4" fmla="*/ 692573 w 1446106"/>
              <a:gd name="connsiteY4" fmla="*/ 426720 h 4561840"/>
              <a:gd name="connsiteX5" fmla="*/ 834813 w 1446106"/>
              <a:gd name="connsiteY5" fmla="*/ 528320 h 4561840"/>
              <a:gd name="connsiteX6" fmla="*/ 936413 w 1446106"/>
              <a:gd name="connsiteY6" fmla="*/ 589280 h 4561840"/>
              <a:gd name="connsiteX7" fmla="*/ 1068493 w 1446106"/>
              <a:gd name="connsiteY7" fmla="*/ 650240 h 4561840"/>
              <a:gd name="connsiteX8" fmla="*/ 1220893 w 1446106"/>
              <a:gd name="connsiteY8" fmla="*/ 721360 h 4561840"/>
              <a:gd name="connsiteX9" fmla="*/ 1281853 w 1446106"/>
              <a:gd name="connsiteY9" fmla="*/ 782320 h 4561840"/>
              <a:gd name="connsiteX10" fmla="*/ 1383453 w 1446106"/>
              <a:gd name="connsiteY10" fmla="*/ 955040 h 4561840"/>
              <a:gd name="connsiteX11" fmla="*/ 1434253 w 1446106"/>
              <a:gd name="connsiteY11" fmla="*/ 1087120 h 4561840"/>
              <a:gd name="connsiteX12" fmla="*/ 1444413 w 1446106"/>
              <a:gd name="connsiteY12" fmla="*/ 1188720 h 4561840"/>
              <a:gd name="connsiteX13" fmla="*/ 1434253 w 1446106"/>
              <a:gd name="connsiteY13" fmla="*/ 1259840 h 4561840"/>
              <a:gd name="connsiteX14" fmla="*/ 1373293 w 1446106"/>
              <a:gd name="connsiteY14" fmla="*/ 1300480 h 4561840"/>
              <a:gd name="connsiteX15" fmla="*/ 1200573 w 1446106"/>
              <a:gd name="connsiteY15" fmla="*/ 1361440 h 4561840"/>
              <a:gd name="connsiteX16" fmla="*/ 1088813 w 1446106"/>
              <a:gd name="connsiteY16" fmla="*/ 1432560 h 4561840"/>
              <a:gd name="connsiteX17" fmla="*/ 926253 w 1446106"/>
              <a:gd name="connsiteY17" fmla="*/ 1503680 h 4561840"/>
              <a:gd name="connsiteX18" fmla="*/ 804333 w 1446106"/>
              <a:gd name="connsiteY18" fmla="*/ 1574800 h 4561840"/>
              <a:gd name="connsiteX19" fmla="*/ 743373 w 1446106"/>
              <a:gd name="connsiteY19" fmla="*/ 1635760 h 4561840"/>
              <a:gd name="connsiteX20" fmla="*/ 641773 w 1446106"/>
              <a:gd name="connsiteY20" fmla="*/ 1767840 h 4561840"/>
              <a:gd name="connsiteX21" fmla="*/ 601133 w 1446106"/>
              <a:gd name="connsiteY21" fmla="*/ 1869440 h 4561840"/>
              <a:gd name="connsiteX22" fmla="*/ 641773 w 1446106"/>
              <a:gd name="connsiteY22" fmla="*/ 1991360 h 4561840"/>
              <a:gd name="connsiteX23" fmla="*/ 641773 w 1446106"/>
              <a:gd name="connsiteY23" fmla="*/ 1991360 h 4561840"/>
              <a:gd name="connsiteX24" fmla="*/ 641773 w 1446106"/>
              <a:gd name="connsiteY24" fmla="*/ 2092960 h 4561840"/>
              <a:gd name="connsiteX25" fmla="*/ 621453 w 1446106"/>
              <a:gd name="connsiteY25" fmla="*/ 2225040 h 4561840"/>
              <a:gd name="connsiteX26" fmla="*/ 590973 w 1446106"/>
              <a:gd name="connsiteY26" fmla="*/ 2265680 h 4561840"/>
              <a:gd name="connsiteX27" fmla="*/ 489373 w 1446106"/>
              <a:gd name="connsiteY27" fmla="*/ 2438400 h 4561840"/>
              <a:gd name="connsiteX28" fmla="*/ 448733 w 1446106"/>
              <a:gd name="connsiteY28" fmla="*/ 2509520 h 4561840"/>
              <a:gd name="connsiteX29" fmla="*/ 336973 w 1446106"/>
              <a:gd name="connsiteY29" fmla="*/ 2702560 h 4561840"/>
              <a:gd name="connsiteX30" fmla="*/ 276013 w 1446106"/>
              <a:gd name="connsiteY30" fmla="*/ 2834640 h 4561840"/>
              <a:gd name="connsiteX31" fmla="*/ 286173 w 1446106"/>
              <a:gd name="connsiteY31" fmla="*/ 3027680 h 4561840"/>
              <a:gd name="connsiteX32" fmla="*/ 235373 w 1446106"/>
              <a:gd name="connsiteY32" fmla="*/ 3200400 h 4561840"/>
              <a:gd name="connsiteX33" fmla="*/ 194733 w 1446106"/>
              <a:gd name="connsiteY33" fmla="*/ 3352800 h 4561840"/>
              <a:gd name="connsiteX34" fmla="*/ 154093 w 1446106"/>
              <a:gd name="connsiteY34" fmla="*/ 3556000 h 4561840"/>
              <a:gd name="connsiteX35" fmla="*/ 103293 w 1446106"/>
              <a:gd name="connsiteY35" fmla="*/ 3718560 h 4561840"/>
              <a:gd name="connsiteX36" fmla="*/ 32173 w 1446106"/>
              <a:gd name="connsiteY36" fmla="*/ 3881120 h 4561840"/>
              <a:gd name="connsiteX37" fmla="*/ 1693 w 1446106"/>
              <a:gd name="connsiteY37" fmla="*/ 4064000 h 4561840"/>
              <a:gd name="connsiteX38" fmla="*/ 42333 w 1446106"/>
              <a:gd name="connsiteY38" fmla="*/ 4175760 h 4561840"/>
              <a:gd name="connsiteX39" fmla="*/ 184573 w 1446106"/>
              <a:gd name="connsiteY39" fmla="*/ 4307840 h 4561840"/>
              <a:gd name="connsiteX40" fmla="*/ 326813 w 1446106"/>
              <a:gd name="connsiteY40" fmla="*/ 4429760 h 4561840"/>
              <a:gd name="connsiteX41" fmla="*/ 428413 w 1446106"/>
              <a:gd name="connsiteY41" fmla="*/ 4511040 h 4561840"/>
              <a:gd name="connsiteX42" fmla="*/ 479213 w 1446106"/>
              <a:gd name="connsiteY42" fmla="*/ 4561840 h 456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446106" h="4561840">
                <a:moveTo>
                  <a:pt x="479213" y="0"/>
                </a:moveTo>
                <a:cubicBezTo>
                  <a:pt x="480906" y="12700"/>
                  <a:pt x="482600" y="25400"/>
                  <a:pt x="489373" y="60960"/>
                </a:cubicBezTo>
                <a:cubicBezTo>
                  <a:pt x="496146" y="96520"/>
                  <a:pt x="502920" y="165947"/>
                  <a:pt x="519853" y="213360"/>
                </a:cubicBezTo>
                <a:cubicBezTo>
                  <a:pt x="536786" y="260773"/>
                  <a:pt x="562186" y="309880"/>
                  <a:pt x="590973" y="345440"/>
                </a:cubicBezTo>
                <a:cubicBezTo>
                  <a:pt x="619760" y="381000"/>
                  <a:pt x="651933" y="396240"/>
                  <a:pt x="692573" y="426720"/>
                </a:cubicBezTo>
                <a:cubicBezTo>
                  <a:pt x="733213" y="457200"/>
                  <a:pt x="794173" y="501227"/>
                  <a:pt x="834813" y="528320"/>
                </a:cubicBezTo>
                <a:cubicBezTo>
                  <a:pt x="875453" y="555413"/>
                  <a:pt x="897466" y="568960"/>
                  <a:pt x="936413" y="589280"/>
                </a:cubicBezTo>
                <a:cubicBezTo>
                  <a:pt x="975360" y="609600"/>
                  <a:pt x="1068493" y="650240"/>
                  <a:pt x="1068493" y="650240"/>
                </a:cubicBezTo>
                <a:cubicBezTo>
                  <a:pt x="1115906" y="672253"/>
                  <a:pt x="1185333" y="699347"/>
                  <a:pt x="1220893" y="721360"/>
                </a:cubicBezTo>
                <a:cubicBezTo>
                  <a:pt x="1256453" y="743373"/>
                  <a:pt x="1254760" y="743373"/>
                  <a:pt x="1281853" y="782320"/>
                </a:cubicBezTo>
                <a:cubicBezTo>
                  <a:pt x="1308946" y="821267"/>
                  <a:pt x="1358053" y="904240"/>
                  <a:pt x="1383453" y="955040"/>
                </a:cubicBezTo>
                <a:cubicBezTo>
                  <a:pt x="1408853" y="1005840"/>
                  <a:pt x="1424093" y="1048173"/>
                  <a:pt x="1434253" y="1087120"/>
                </a:cubicBezTo>
                <a:cubicBezTo>
                  <a:pt x="1444413" y="1126067"/>
                  <a:pt x="1444413" y="1159933"/>
                  <a:pt x="1444413" y="1188720"/>
                </a:cubicBezTo>
                <a:cubicBezTo>
                  <a:pt x="1444413" y="1217507"/>
                  <a:pt x="1446106" y="1241214"/>
                  <a:pt x="1434253" y="1259840"/>
                </a:cubicBezTo>
                <a:cubicBezTo>
                  <a:pt x="1422400" y="1278466"/>
                  <a:pt x="1412240" y="1283547"/>
                  <a:pt x="1373293" y="1300480"/>
                </a:cubicBezTo>
                <a:cubicBezTo>
                  <a:pt x="1334346" y="1317413"/>
                  <a:pt x="1247986" y="1339427"/>
                  <a:pt x="1200573" y="1361440"/>
                </a:cubicBezTo>
                <a:cubicBezTo>
                  <a:pt x="1153160" y="1383453"/>
                  <a:pt x="1134533" y="1408853"/>
                  <a:pt x="1088813" y="1432560"/>
                </a:cubicBezTo>
                <a:cubicBezTo>
                  <a:pt x="1043093" y="1456267"/>
                  <a:pt x="973666" y="1479973"/>
                  <a:pt x="926253" y="1503680"/>
                </a:cubicBezTo>
                <a:cubicBezTo>
                  <a:pt x="878840" y="1527387"/>
                  <a:pt x="834813" y="1552787"/>
                  <a:pt x="804333" y="1574800"/>
                </a:cubicBezTo>
                <a:cubicBezTo>
                  <a:pt x="773853" y="1596813"/>
                  <a:pt x="770466" y="1603587"/>
                  <a:pt x="743373" y="1635760"/>
                </a:cubicBezTo>
                <a:cubicBezTo>
                  <a:pt x="716280" y="1667933"/>
                  <a:pt x="665480" y="1728893"/>
                  <a:pt x="641773" y="1767840"/>
                </a:cubicBezTo>
                <a:cubicBezTo>
                  <a:pt x="618066" y="1806787"/>
                  <a:pt x="601133" y="1832187"/>
                  <a:pt x="601133" y="1869440"/>
                </a:cubicBezTo>
                <a:cubicBezTo>
                  <a:pt x="601133" y="1906693"/>
                  <a:pt x="641773" y="1991360"/>
                  <a:pt x="641773" y="1991360"/>
                </a:cubicBezTo>
                <a:lnTo>
                  <a:pt x="641773" y="1991360"/>
                </a:lnTo>
                <a:cubicBezTo>
                  <a:pt x="641773" y="2008293"/>
                  <a:pt x="645160" y="2054013"/>
                  <a:pt x="641773" y="2092960"/>
                </a:cubicBezTo>
                <a:cubicBezTo>
                  <a:pt x="638386" y="2131907"/>
                  <a:pt x="629920" y="2196253"/>
                  <a:pt x="621453" y="2225040"/>
                </a:cubicBezTo>
                <a:cubicBezTo>
                  <a:pt x="612986" y="2253827"/>
                  <a:pt x="612986" y="2230120"/>
                  <a:pt x="590973" y="2265680"/>
                </a:cubicBezTo>
                <a:cubicBezTo>
                  <a:pt x="568960" y="2301240"/>
                  <a:pt x="513080" y="2397760"/>
                  <a:pt x="489373" y="2438400"/>
                </a:cubicBezTo>
                <a:cubicBezTo>
                  <a:pt x="465666" y="2479040"/>
                  <a:pt x="448733" y="2509520"/>
                  <a:pt x="448733" y="2509520"/>
                </a:cubicBezTo>
                <a:cubicBezTo>
                  <a:pt x="423333" y="2553547"/>
                  <a:pt x="365760" y="2648373"/>
                  <a:pt x="336973" y="2702560"/>
                </a:cubicBezTo>
                <a:cubicBezTo>
                  <a:pt x="308186" y="2756747"/>
                  <a:pt x="284480" y="2780453"/>
                  <a:pt x="276013" y="2834640"/>
                </a:cubicBezTo>
                <a:cubicBezTo>
                  <a:pt x="267546" y="2888827"/>
                  <a:pt x="292946" y="2966720"/>
                  <a:pt x="286173" y="3027680"/>
                </a:cubicBezTo>
                <a:cubicBezTo>
                  <a:pt x="279400" y="3088640"/>
                  <a:pt x="250613" y="3146213"/>
                  <a:pt x="235373" y="3200400"/>
                </a:cubicBezTo>
                <a:cubicBezTo>
                  <a:pt x="220133" y="3254587"/>
                  <a:pt x="208280" y="3293534"/>
                  <a:pt x="194733" y="3352800"/>
                </a:cubicBezTo>
                <a:cubicBezTo>
                  <a:pt x="181186" y="3412066"/>
                  <a:pt x="169333" y="3495040"/>
                  <a:pt x="154093" y="3556000"/>
                </a:cubicBezTo>
                <a:cubicBezTo>
                  <a:pt x="138853" y="3616960"/>
                  <a:pt x="123613" y="3664373"/>
                  <a:pt x="103293" y="3718560"/>
                </a:cubicBezTo>
                <a:cubicBezTo>
                  <a:pt x="82973" y="3772747"/>
                  <a:pt x="49106" y="3823547"/>
                  <a:pt x="32173" y="3881120"/>
                </a:cubicBezTo>
                <a:cubicBezTo>
                  <a:pt x="15240" y="3938693"/>
                  <a:pt x="0" y="4014893"/>
                  <a:pt x="1693" y="4064000"/>
                </a:cubicBezTo>
                <a:cubicBezTo>
                  <a:pt x="3386" y="4113107"/>
                  <a:pt x="11853" y="4135120"/>
                  <a:pt x="42333" y="4175760"/>
                </a:cubicBezTo>
                <a:cubicBezTo>
                  <a:pt x="72813" y="4216400"/>
                  <a:pt x="137160" y="4265507"/>
                  <a:pt x="184573" y="4307840"/>
                </a:cubicBezTo>
                <a:cubicBezTo>
                  <a:pt x="231986" y="4350173"/>
                  <a:pt x="286173" y="4395893"/>
                  <a:pt x="326813" y="4429760"/>
                </a:cubicBezTo>
                <a:cubicBezTo>
                  <a:pt x="367453" y="4463627"/>
                  <a:pt x="403013" y="4489027"/>
                  <a:pt x="428413" y="4511040"/>
                </a:cubicBezTo>
                <a:cubicBezTo>
                  <a:pt x="453813" y="4533053"/>
                  <a:pt x="463973" y="4553373"/>
                  <a:pt x="479213" y="456184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8" name="Rectangle 5"/>
          <p:cNvSpPr>
            <a:spLocks noChangeAspect="1" noChangeArrowheads="1"/>
          </p:cNvSpPr>
          <p:nvPr/>
        </p:nvSpPr>
        <p:spPr bwMode="auto">
          <a:xfrm rot="21523012">
            <a:off x="4461020" y="2323063"/>
            <a:ext cx="104970" cy="25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800" b="1" dirty="0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</a:rPr>
              <a:t> </a:t>
            </a:r>
            <a:endParaRPr lang="zh-TW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5"/>
          <p:cNvSpPr>
            <a:spLocks noChangeAspect="1" noChangeArrowheads="1"/>
          </p:cNvSpPr>
          <p:nvPr/>
        </p:nvSpPr>
        <p:spPr bwMode="auto">
          <a:xfrm rot="21523012">
            <a:off x="4573028" y="5182408"/>
            <a:ext cx="104970" cy="25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800" b="1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</a:rPr>
              <a:t> </a:t>
            </a: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橢圓 14"/>
          <p:cNvSpPr>
            <a:spLocks noChangeArrowheads="1"/>
          </p:cNvSpPr>
          <p:nvPr/>
        </p:nvSpPr>
        <p:spPr bwMode="auto">
          <a:xfrm rot="19710662">
            <a:off x="2979683" y="6031297"/>
            <a:ext cx="154335" cy="16986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906055" y="2728884"/>
            <a:ext cx="810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五股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789783" y="2471957"/>
            <a:ext cx="636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三重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 flipV="1">
            <a:off x="2741334" y="5468257"/>
            <a:ext cx="119310" cy="443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 flipV="1">
            <a:off x="2431790" y="6049376"/>
            <a:ext cx="361840" cy="14155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40"/>
          <p:cNvSpPr txBox="1">
            <a:spLocks noChangeAspect="1" noChangeArrowheads="1"/>
          </p:cNvSpPr>
          <p:nvPr/>
        </p:nvSpPr>
        <p:spPr bwMode="auto">
          <a:xfrm rot="1244971">
            <a:off x="4789361" y="4408023"/>
            <a:ext cx="182242" cy="20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just" defTabSz="762000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defTabSz="762000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defTabSz="762000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defTabSz="762000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defTabSz="762000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TW" sz="1400" b="1" dirty="0" smtClean="0">
                <a:solidFill>
                  <a:prstClr val="white"/>
                </a:solidFill>
                <a:latin typeface="Arial" charset="0"/>
                <a:ea typeface="標楷體" pitchFamily="65" charset="-120"/>
              </a:rPr>
              <a:t>64</a:t>
            </a:r>
            <a:endParaRPr lang="en-US" altLang="zh-TW" sz="1400" b="1" dirty="0">
              <a:solidFill>
                <a:prstClr val="white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30" name="Arc 37"/>
          <p:cNvSpPr>
            <a:spLocks noChangeAspect="1"/>
          </p:cNvSpPr>
          <p:nvPr/>
        </p:nvSpPr>
        <p:spPr bwMode="auto">
          <a:xfrm rot="1244971">
            <a:off x="5648093" y="3973645"/>
            <a:ext cx="137618" cy="66266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F0000"/>
          </a:solidFill>
          <a:ln w="38100" cap="rnd" cmpd="dbl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/>
              </a:solidFill>
              <a:latin typeface="Calibri"/>
              <a:ea typeface="新細明體"/>
            </a:endParaRPr>
          </a:p>
        </p:txBody>
      </p:sp>
      <p:sp>
        <p:nvSpPr>
          <p:cNvPr id="31" name="Arc 36"/>
          <p:cNvSpPr>
            <a:spLocks noChangeAspect="1"/>
          </p:cNvSpPr>
          <p:nvPr/>
        </p:nvSpPr>
        <p:spPr bwMode="auto">
          <a:xfrm rot="1244971">
            <a:off x="5468234" y="3925645"/>
            <a:ext cx="171574" cy="82616"/>
          </a:xfrm>
          <a:custGeom>
            <a:avLst/>
            <a:gdLst>
              <a:gd name="T0" fmla="*/ 0 w 21600"/>
              <a:gd name="T1" fmla="*/ 0 h 21599"/>
              <a:gd name="T2" fmla="*/ 0 w 21600"/>
              <a:gd name="T3" fmla="*/ 0 h 21599"/>
              <a:gd name="T4" fmla="*/ 0 w 21600"/>
              <a:gd name="T5" fmla="*/ 0 h 215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0" y="21599"/>
                </a:moveTo>
                <a:cubicBezTo>
                  <a:pt x="0" y="9739"/>
                  <a:pt x="9561" y="98"/>
                  <a:pt x="21419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39"/>
                  <a:pt x="9561" y="98"/>
                  <a:pt x="21419" y="-1"/>
                </a:cubicBez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0000"/>
          </a:solidFill>
          <a:ln w="38100" cap="rnd" cmpd="dbl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/>
              </a:solidFill>
              <a:latin typeface="Calibri"/>
              <a:ea typeface="新細明體"/>
            </a:endParaRPr>
          </a:p>
        </p:txBody>
      </p:sp>
      <p:grpSp>
        <p:nvGrpSpPr>
          <p:cNvPr id="32" name="群組 179"/>
          <p:cNvGrpSpPr/>
          <p:nvPr/>
        </p:nvGrpSpPr>
        <p:grpSpPr>
          <a:xfrm rot="808620">
            <a:off x="5416498" y="3966974"/>
            <a:ext cx="306950" cy="301120"/>
            <a:chOff x="3007048" y="4461941"/>
            <a:chExt cx="334229" cy="317769"/>
          </a:xfrm>
        </p:grpSpPr>
        <p:sp>
          <p:nvSpPr>
            <p:cNvPr id="114" name="Arc 38"/>
            <p:cNvSpPr>
              <a:spLocks noChangeAspect="1"/>
            </p:cNvSpPr>
            <p:nvPr/>
          </p:nvSpPr>
          <p:spPr bwMode="auto">
            <a:xfrm rot="436351">
              <a:off x="3007048" y="4474439"/>
              <a:ext cx="186824" cy="2864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0000"/>
            </a:solidFill>
            <a:ln w="38100" cap="rnd" cmpd="dbl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zh-TW" altLang="en-US">
                <a:solidFill>
                  <a:prstClr val="black"/>
                </a:solidFill>
                <a:latin typeface="Calibri"/>
                <a:ea typeface="新細明體"/>
              </a:endParaRPr>
            </a:p>
          </p:txBody>
        </p:sp>
        <p:sp>
          <p:nvSpPr>
            <p:cNvPr id="115" name="Arc 39"/>
            <p:cNvSpPr>
              <a:spLocks noChangeAspect="1"/>
            </p:cNvSpPr>
            <p:nvPr/>
          </p:nvSpPr>
          <p:spPr bwMode="auto">
            <a:xfrm rot="436351">
              <a:off x="3154453" y="4493250"/>
              <a:ext cx="186824" cy="2864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38100" cap="rnd" cmpd="dbl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zh-TW" altLang="en-US">
                <a:solidFill>
                  <a:prstClr val="black"/>
                </a:solidFill>
                <a:latin typeface="Calibri"/>
                <a:ea typeface="新細明體"/>
              </a:endParaRPr>
            </a:p>
          </p:txBody>
        </p:sp>
        <p:sp>
          <p:nvSpPr>
            <p:cNvPr id="116" name="Text Box 40"/>
            <p:cNvSpPr txBox="1">
              <a:spLocks noChangeAspect="1" noChangeArrowheads="1"/>
            </p:cNvSpPr>
            <p:nvPr/>
          </p:nvSpPr>
          <p:spPr bwMode="auto">
            <a:xfrm rot="436351">
              <a:off x="3086241" y="4461941"/>
              <a:ext cx="198438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defTabSz="762000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400" b="1" dirty="0" smtClean="0">
                  <a:solidFill>
                    <a:prstClr val="white"/>
                  </a:solidFill>
                  <a:latin typeface="Arial" charset="0"/>
                  <a:ea typeface="標楷體" pitchFamily="65" charset="-120"/>
                </a:rPr>
                <a:t>64</a:t>
              </a:r>
              <a:endParaRPr lang="en-US" altLang="zh-TW" sz="1400" b="1" dirty="0">
                <a:solidFill>
                  <a:prstClr val="white"/>
                </a:solidFill>
                <a:latin typeface="Arial" charset="0"/>
                <a:ea typeface="標楷體" pitchFamily="65" charset="-120"/>
              </a:endParaRPr>
            </a:p>
          </p:txBody>
        </p:sp>
      </p:grpSp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08620">
            <a:off x="3293017" y="3710357"/>
            <a:ext cx="371247" cy="3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Oval 20"/>
          <p:cNvSpPr>
            <a:spLocks noChangeAspect="1" noChangeArrowheads="1"/>
          </p:cNvSpPr>
          <p:nvPr/>
        </p:nvSpPr>
        <p:spPr bwMode="auto">
          <a:xfrm rot="808620">
            <a:off x="3904197" y="3446513"/>
            <a:ext cx="120116" cy="11333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" name="Oval 24"/>
          <p:cNvSpPr>
            <a:spLocks noChangeAspect="1" noChangeArrowheads="1"/>
          </p:cNvSpPr>
          <p:nvPr/>
        </p:nvSpPr>
        <p:spPr bwMode="auto">
          <a:xfrm rot="808620">
            <a:off x="4075876" y="3483905"/>
            <a:ext cx="110106" cy="10806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6" name="Rectangle 5"/>
          <p:cNvSpPr>
            <a:spLocks noChangeAspect="1" noChangeArrowheads="1"/>
          </p:cNvSpPr>
          <p:nvPr/>
        </p:nvSpPr>
        <p:spPr bwMode="auto">
          <a:xfrm rot="808620">
            <a:off x="4971435" y="4491194"/>
            <a:ext cx="104970" cy="25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800" b="1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</a:rPr>
              <a:t> </a:t>
            </a: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" name="Oval 21"/>
          <p:cNvSpPr>
            <a:spLocks noChangeAspect="1" noChangeArrowheads="1"/>
          </p:cNvSpPr>
          <p:nvPr/>
        </p:nvSpPr>
        <p:spPr bwMode="auto">
          <a:xfrm rot="808620">
            <a:off x="4806428" y="4359989"/>
            <a:ext cx="110106" cy="12124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" name="Oval 22"/>
          <p:cNvSpPr>
            <a:spLocks noChangeAspect="1" noChangeArrowheads="1"/>
          </p:cNvSpPr>
          <p:nvPr/>
        </p:nvSpPr>
        <p:spPr bwMode="auto">
          <a:xfrm rot="808620">
            <a:off x="4829032" y="4515093"/>
            <a:ext cx="115111" cy="11860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9" name="Oval 23"/>
          <p:cNvSpPr>
            <a:spLocks noChangeAspect="1" noChangeArrowheads="1"/>
          </p:cNvSpPr>
          <p:nvPr/>
        </p:nvSpPr>
        <p:spPr bwMode="auto">
          <a:xfrm rot="808620">
            <a:off x="4722304" y="4502505"/>
            <a:ext cx="112608" cy="11069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0" name="Oval 25"/>
          <p:cNvSpPr>
            <a:spLocks noChangeAspect="1" noChangeArrowheads="1"/>
          </p:cNvSpPr>
          <p:nvPr/>
        </p:nvSpPr>
        <p:spPr bwMode="auto">
          <a:xfrm rot="808620">
            <a:off x="4795664" y="4465637"/>
            <a:ext cx="112608" cy="8697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" name="Oval 26"/>
          <p:cNvSpPr>
            <a:spLocks noChangeAspect="1" noChangeArrowheads="1"/>
          </p:cNvSpPr>
          <p:nvPr/>
        </p:nvSpPr>
        <p:spPr bwMode="auto">
          <a:xfrm rot="808620">
            <a:off x="4812102" y="4424526"/>
            <a:ext cx="90087" cy="15814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2" name="手繪多邊形 41"/>
          <p:cNvSpPr/>
          <p:nvPr/>
        </p:nvSpPr>
        <p:spPr>
          <a:xfrm rot="390829">
            <a:off x="3150971" y="5184317"/>
            <a:ext cx="2833301" cy="1011421"/>
          </a:xfrm>
          <a:custGeom>
            <a:avLst/>
            <a:gdLst>
              <a:gd name="connsiteX0" fmla="*/ 0 w 2956560"/>
              <a:gd name="connsiteY0" fmla="*/ 1043940 h 1043940"/>
              <a:gd name="connsiteX1" fmla="*/ 259080 w 2956560"/>
              <a:gd name="connsiteY1" fmla="*/ 723900 h 1043940"/>
              <a:gd name="connsiteX2" fmla="*/ 518160 w 2956560"/>
              <a:gd name="connsiteY2" fmla="*/ 601980 h 1043940"/>
              <a:gd name="connsiteX3" fmla="*/ 1234440 w 2956560"/>
              <a:gd name="connsiteY3" fmla="*/ 38100 h 1043940"/>
              <a:gd name="connsiteX4" fmla="*/ 1706880 w 2956560"/>
              <a:gd name="connsiteY4" fmla="*/ 373380 h 1043940"/>
              <a:gd name="connsiteX5" fmla="*/ 2118360 w 2956560"/>
              <a:gd name="connsiteY5" fmla="*/ 281940 h 1043940"/>
              <a:gd name="connsiteX6" fmla="*/ 2606040 w 2956560"/>
              <a:gd name="connsiteY6" fmla="*/ 769620 h 1043940"/>
              <a:gd name="connsiteX7" fmla="*/ 2956560 w 2956560"/>
              <a:gd name="connsiteY7" fmla="*/ 845820 h 104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6560" h="1043940">
                <a:moveTo>
                  <a:pt x="0" y="1043940"/>
                </a:moveTo>
                <a:cubicBezTo>
                  <a:pt x="86360" y="920750"/>
                  <a:pt x="172720" y="797560"/>
                  <a:pt x="259080" y="723900"/>
                </a:cubicBezTo>
                <a:cubicBezTo>
                  <a:pt x="345440" y="650240"/>
                  <a:pt x="355600" y="716280"/>
                  <a:pt x="518160" y="601980"/>
                </a:cubicBezTo>
                <a:cubicBezTo>
                  <a:pt x="680720" y="487680"/>
                  <a:pt x="1036320" y="76200"/>
                  <a:pt x="1234440" y="38100"/>
                </a:cubicBezTo>
                <a:cubicBezTo>
                  <a:pt x="1432560" y="0"/>
                  <a:pt x="1559560" y="332740"/>
                  <a:pt x="1706880" y="373380"/>
                </a:cubicBezTo>
                <a:cubicBezTo>
                  <a:pt x="1854200" y="414020"/>
                  <a:pt x="1968500" y="215900"/>
                  <a:pt x="2118360" y="281940"/>
                </a:cubicBezTo>
                <a:cubicBezTo>
                  <a:pt x="2268220" y="347980"/>
                  <a:pt x="2466340" y="675640"/>
                  <a:pt x="2606040" y="769620"/>
                </a:cubicBezTo>
                <a:cubicBezTo>
                  <a:pt x="2745740" y="863600"/>
                  <a:pt x="2956560" y="845820"/>
                  <a:pt x="2956560" y="845820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3" name="Rectangle 5"/>
          <p:cNvSpPr>
            <a:spLocks noChangeAspect="1" noChangeArrowheads="1"/>
          </p:cNvSpPr>
          <p:nvPr/>
        </p:nvSpPr>
        <p:spPr bwMode="auto">
          <a:xfrm rot="808620">
            <a:off x="4562694" y="2342585"/>
            <a:ext cx="104970" cy="25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800" b="1" dirty="0">
                <a:solidFill>
                  <a:srgbClr val="FFFFFF"/>
                </a:solidFill>
                <a:latin typeface="華康中黑體" pitchFamily="49" charset="-120"/>
                <a:ea typeface="華康中黑體" pitchFamily="49" charset="-120"/>
              </a:rPr>
              <a:t> </a:t>
            </a:r>
            <a:endParaRPr lang="zh-TW" altLang="en-US" sz="180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44" name="Group 7"/>
          <p:cNvGrpSpPr>
            <a:grpSpLocks noChangeAspect="1"/>
          </p:cNvGrpSpPr>
          <p:nvPr/>
        </p:nvGrpSpPr>
        <p:grpSpPr bwMode="auto">
          <a:xfrm rot="808620">
            <a:off x="4274973" y="2187359"/>
            <a:ext cx="335323" cy="318917"/>
            <a:chOff x="2925" y="970"/>
            <a:chExt cx="134" cy="121"/>
          </a:xfrm>
        </p:grpSpPr>
        <p:sp>
          <p:nvSpPr>
            <p:cNvPr id="108" name="Oval 8"/>
            <p:cNvSpPr>
              <a:spLocks noChangeAspect="1" noChangeArrowheads="1"/>
            </p:cNvSpPr>
            <p:nvPr/>
          </p:nvSpPr>
          <p:spPr bwMode="auto">
            <a:xfrm>
              <a:off x="2925" y="995"/>
              <a:ext cx="57" cy="5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9" name="Oval 9"/>
            <p:cNvSpPr>
              <a:spLocks noChangeAspect="1" noChangeArrowheads="1"/>
            </p:cNvSpPr>
            <p:nvPr/>
          </p:nvSpPr>
          <p:spPr bwMode="auto">
            <a:xfrm>
              <a:off x="2961" y="970"/>
              <a:ext cx="57" cy="5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0" name="Oval 10"/>
            <p:cNvSpPr>
              <a:spLocks noChangeAspect="1" noChangeArrowheads="1"/>
            </p:cNvSpPr>
            <p:nvPr/>
          </p:nvSpPr>
          <p:spPr bwMode="auto">
            <a:xfrm>
              <a:off x="2988" y="1034"/>
              <a:ext cx="57" cy="5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1" name="Oval 11"/>
            <p:cNvSpPr>
              <a:spLocks noChangeAspect="1" noChangeArrowheads="1"/>
            </p:cNvSpPr>
            <p:nvPr/>
          </p:nvSpPr>
          <p:spPr bwMode="auto">
            <a:xfrm>
              <a:off x="2939" y="1036"/>
              <a:ext cx="56" cy="5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2" name="Oval 12"/>
            <p:cNvSpPr>
              <a:spLocks noChangeAspect="1" noChangeArrowheads="1"/>
            </p:cNvSpPr>
            <p:nvPr/>
          </p:nvSpPr>
          <p:spPr bwMode="auto">
            <a:xfrm>
              <a:off x="3003" y="994"/>
              <a:ext cx="56" cy="5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3" name="Oval 13"/>
            <p:cNvSpPr>
              <a:spLocks noChangeAspect="1" noChangeArrowheads="1"/>
            </p:cNvSpPr>
            <p:nvPr/>
          </p:nvSpPr>
          <p:spPr bwMode="auto">
            <a:xfrm>
              <a:off x="2970" y="1015"/>
              <a:ext cx="50" cy="4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47" name="Oval 21"/>
          <p:cNvSpPr>
            <a:spLocks noChangeAspect="1" noChangeArrowheads="1"/>
          </p:cNvSpPr>
          <p:nvPr/>
        </p:nvSpPr>
        <p:spPr bwMode="auto">
          <a:xfrm rot="808620">
            <a:off x="4397690" y="2211378"/>
            <a:ext cx="110106" cy="12124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8" name="Oval 22"/>
          <p:cNvSpPr>
            <a:spLocks noChangeAspect="1" noChangeArrowheads="1"/>
          </p:cNvSpPr>
          <p:nvPr/>
        </p:nvSpPr>
        <p:spPr bwMode="auto">
          <a:xfrm rot="808620">
            <a:off x="4420294" y="2366483"/>
            <a:ext cx="115111" cy="11860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" name="Oval 23"/>
          <p:cNvSpPr>
            <a:spLocks noChangeAspect="1" noChangeArrowheads="1"/>
          </p:cNvSpPr>
          <p:nvPr/>
        </p:nvSpPr>
        <p:spPr bwMode="auto">
          <a:xfrm rot="808620">
            <a:off x="4313566" y="2353895"/>
            <a:ext cx="112608" cy="11069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Oval 24"/>
          <p:cNvSpPr>
            <a:spLocks noChangeAspect="1" noChangeArrowheads="1"/>
          </p:cNvSpPr>
          <p:nvPr/>
        </p:nvSpPr>
        <p:spPr bwMode="auto">
          <a:xfrm rot="808620">
            <a:off x="4477627" y="2292806"/>
            <a:ext cx="110106" cy="1080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" name="Oval 25"/>
          <p:cNvSpPr>
            <a:spLocks noChangeAspect="1" noChangeArrowheads="1"/>
          </p:cNvSpPr>
          <p:nvPr/>
        </p:nvSpPr>
        <p:spPr bwMode="auto">
          <a:xfrm rot="808620">
            <a:off x="4386926" y="2317026"/>
            <a:ext cx="112608" cy="8697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" name="Oval 26"/>
          <p:cNvSpPr>
            <a:spLocks noChangeAspect="1" noChangeArrowheads="1"/>
          </p:cNvSpPr>
          <p:nvPr/>
        </p:nvSpPr>
        <p:spPr bwMode="auto">
          <a:xfrm rot="808620">
            <a:off x="4403363" y="2275915"/>
            <a:ext cx="90087" cy="15814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" name="手繪多邊形 53"/>
          <p:cNvSpPr/>
          <p:nvPr/>
        </p:nvSpPr>
        <p:spPr>
          <a:xfrm rot="390829">
            <a:off x="3231137" y="1214586"/>
            <a:ext cx="2682386" cy="1058178"/>
          </a:xfrm>
          <a:custGeom>
            <a:avLst/>
            <a:gdLst>
              <a:gd name="connsiteX0" fmla="*/ 2471420 w 2799080"/>
              <a:gd name="connsiteY0" fmla="*/ 726440 h 1092200"/>
              <a:gd name="connsiteX1" fmla="*/ 2715260 w 2799080"/>
              <a:gd name="connsiteY1" fmla="*/ 116840 h 1092200"/>
              <a:gd name="connsiteX2" fmla="*/ 1968500 w 2799080"/>
              <a:gd name="connsiteY2" fmla="*/ 25400 h 1092200"/>
              <a:gd name="connsiteX3" fmla="*/ 1084580 w 2799080"/>
              <a:gd name="connsiteY3" fmla="*/ 86360 h 1092200"/>
              <a:gd name="connsiteX4" fmla="*/ 170180 w 2799080"/>
              <a:gd name="connsiteY4" fmla="*/ 177800 h 1092200"/>
              <a:gd name="connsiteX5" fmla="*/ 63500 w 2799080"/>
              <a:gd name="connsiteY5" fmla="*/ 1092200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9080" h="1092200">
                <a:moveTo>
                  <a:pt x="2471420" y="726440"/>
                </a:moveTo>
                <a:cubicBezTo>
                  <a:pt x="2635250" y="480060"/>
                  <a:pt x="2799080" y="233680"/>
                  <a:pt x="2715260" y="116840"/>
                </a:cubicBezTo>
                <a:cubicBezTo>
                  <a:pt x="2631440" y="0"/>
                  <a:pt x="2240280" y="30480"/>
                  <a:pt x="1968500" y="25400"/>
                </a:cubicBezTo>
                <a:cubicBezTo>
                  <a:pt x="1696720" y="20320"/>
                  <a:pt x="1384300" y="60960"/>
                  <a:pt x="1084580" y="86360"/>
                </a:cubicBezTo>
                <a:cubicBezTo>
                  <a:pt x="784860" y="111760"/>
                  <a:pt x="340360" y="10160"/>
                  <a:pt x="170180" y="177800"/>
                </a:cubicBezTo>
                <a:cubicBezTo>
                  <a:pt x="0" y="345440"/>
                  <a:pt x="31750" y="718820"/>
                  <a:pt x="63500" y="109220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55" name="直線接點 54"/>
          <p:cNvCxnSpPr/>
          <p:nvPr/>
        </p:nvCxnSpPr>
        <p:spPr>
          <a:xfrm rot="390829" flipH="1">
            <a:off x="2446060" y="6105609"/>
            <a:ext cx="483042" cy="279060"/>
          </a:xfrm>
          <a:prstGeom prst="line">
            <a:avLst/>
          </a:pr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6" name="直線接點 55"/>
          <p:cNvCxnSpPr/>
          <p:nvPr/>
        </p:nvCxnSpPr>
        <p:spPr>
          <a:xfrm rot="390829" flipH="1" flipV="1">
            <a:off x="6050556" y="6239783"/>
            <a:ext cx="552048" cy="139530"/>
          </a:xfrm>
          <a:prstGeom prst="line">
            <a:avLst/>
          </a:pr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7" name="橢圓 14"/>
          <p:cNvSpPr>
            <a:spLocks noChangeArrowheads="1"/>
          </p:cNvSpPr>
          <p:nvPr/>
        </p:nvSpPr>
        <p:spPr bwMode="auto">
          <a:xfrm rot="19710662">
            <a:off x="5887848" y="6067622"/>
            <a:ext cx="154335" cy="16986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cxnSp>
        <p:nvCxnSpPr>
          <p:cNvPr id="61" name="直線單箭頭接點 60"/>
          <p:cNvCxnSpPr/>
          <p:nvPr/>
        </p:nvCxnSpPr>
        <p:spPr>
          <a:xfrm flipV="1">
            <a:off x="2843808" y="4888966"/>
            <a:ext cx="89900" cy="4842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群組 160"/>
          <p:cNvGrpSpPr/>
          <p:nvPr/>
        </p:nvGrpSpPr>
        <p:grpSpPr>
          <a:xfrm rot="390829">
            <a:off x="4230854" y="5022102"/>
            <a:ext cx="435097" cy="378360"/>
            <a:chOff x="8575675" y="2857500"/>
            <a:chExt cx="454025" cy="390525"/>
          </a:xfrm>
        </p:grpSpPr>
        <p:sp>
          <p:nvSpPr>
            <p:cNvPr id="80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81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83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97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98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99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00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01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02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84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92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93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94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95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96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5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6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7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8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9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90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91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82" name="Rectangle 27"/>
            <p:cNvSpPr>
              <a:spLocks noChangeAspect="1" noChangeArrowheads="1"/>
            </p:cNvSpPr>
            <p:nvPr/>
          </p:nvSpPr>
          <p:spPr bwMode="auto">
            <a:xfrm>
              <a:off x="8697913" y="2873375"/>
              <a:ext cx="128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800">
                  <a:solidFill>
                    <a:prstClr val="black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69" name="手繪多邊形 68"/>
          <p:cNvSpPr/>
          <p:nvPr/>
        </p:nvSpPr>
        <p:spPr>
          <a:xfrm>
            <a:off x="5862993" y="1041044"/>
            <a:ext cx="487680" cy="563880"/>
          </a:xfrm>
          <a:custGeom>
            <a:avLst/>
            <a:gdLst>
              <a:gd name="connsiteX0" fmla="*/ 0 w 487680"/>
              <a:gd name="connsiteY0" fmla="*/ 563880 h 563880"/>
              <a:gd name="connsiteX1" fmla="*/ 487680 w 487680"/>
              <a:gd name="connsiteY1" fmla="*/ 0 h 56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7680" h="563880">
                <a:moveTo>
                  <a:pt x="0" y="563880"/>
                </a:moveTo>
                <a:cubicBezTo>
                  <a:pt x="189230" y="332740"/>
                  <a:pt x="378460" y="101600"/>
                  <a:pt x="48768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70" name="文字方塊 69"/>
          <p:cNvSpPr txBox="1"/>
          <p:nvPr/>
        </p:nvSpPr>
        <p:spPr>
          <a:xfrm rot="390829">
            <a:off x="2640160" y="6208634"/>
            <a:ext cx="759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2638617" y="6278762"/>
            <a:ext cx="658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土城</a:t>
            </a:r>
            <a:endParaRPr kumimoji="0" lang="zh-TW" altLang="en-US" sz="1600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5520678" y="631999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b="1" dirty="0" smtClean="0">
                <a:solidFill>
                  <a:srgbClr val="0345BD"/>
                </a:solidFill>
                <a:latin typeface="新細明體" pitchFamily="18" charset="-120"/>
                <a:ea typeface="新細明體" pitchFamily="18" charset="-120"/>
              </a:rPr>
              <a:t>中和</a:t>
            </a:r>
            <a:endParaRPr kumimoji="0" lang="zh-TW" altLang="en-US" b="1" dirty="0">
              <a:solidFill>
                <a:srgbClr val="0345BD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grpSp>
        <p:nvGrpSpPr>
          <p:cNvPr id="73" name="群組 246"/>
          <p:cNvGrpSpPr/>
          <p:nvPr/>
        </p:nvGrpSpPr>
        <p:grpSpPr>
          <a:xfrm>
            <a:off x="694401" y="856676"/>
            <a:ext cx="1382537" cy="1678380"/>
            <a:chOff x="1508800" y="566471"/>
            <a:chExt cx="1382537" cy="1678380"/>
          </a:xfrm>
        </p:grpSpPr>
        <p:pic>
          <p:nvPicPr>
            <p:cNvPr id="74" name="Picture 14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0"/>
            <a:stretch>
              <a:fillRect/>
            </a:stretch>
          </p:blipFill>
          <p:spPr bwMode="auto">
            <a:xfrm>
              <a:off x="1520309" y="566471"/>
              <a:ext cx="619125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5" name="群組 148"/>
            <p:cNvGrpSpPr/>
            <p:nvPr/>
          </p:nvGrpSpPr>
          <p:grpSpPr>
            <a:xfrm>
              <a:off x="1508800" y="1413854"/>
              <a:ext cx="1382537" cy="830997"/>
              <a:chOff x="635890" y="404995"/>
              <a:chExt cx="1382537" cy="830997"/>
            </a:xfrm>
          </p:grpSpPr>
          <p:sp>
            <p:nvSpPr>
              <p:cNvPr id="76" name="文字方塊 75"/>
              <p:cNvSpPr txBox="1"/>
              <p:nvPr/>
            </p:nvSpPr>
            <p:spPr>
              <a:xfrm>
                <a:off x="635890" y="404995"/>
                <a:ext cx="5437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0" lang="zh-TW" altLang="en-US" sz="1400" b="1" dirty="0" smtClean="0">
                    <a:solidFill>
                      <a:prstClr val="black"/>
                    </a:solidFill>
                    <a:latin typeface="Calibri"/>
                    <a:ea typeface="新細明體"/>
                  </a:rPr>
                  <a:t>圖例</a:t>
                </a:r>
                <a:endParaRPr kumimoji="0" lang="en-US" altLang="zh-TW" sz="1400" b="1" dirty="0" smtClean="0">
                  <a:solidFill>
                    <a:prstClr val="black"/>
                  </a:solidFill>
                  <a:latin typeface="Calibri"/>
                  <a:ea typeface="新細明體"/>
                </a:endParaRPr>
              </a:p>
            </p:txBody>
          </p:sp>
          <p:sp>
            <p:nvSpPr>
              <p:cNvPr id="77" name="文字方塊 76"/>
              <p:cNvSpPr txBox="1"/>
              <p:nvPr/>
            </p:nvSpPr>
            <p:spPr>
              <a:xfrm>
                <a:off x="1115616" y="712772"/>
                <a:ext cx="902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0" lang="zh-TW" altLang="en-US" sz="1400" dirty="0" smtClean="0">
                    <a:solidFill>
                      <a:prstClr val="black"/>
                    </a:solidFill>
                    <a:latin typeface="Calibri"/>
                    <a:ea typeface="新細明體"/>
                  </a:rPr>
                  <a:t>道路阻斷</a:t>
                </a:r>
                <a:endParaRPr kumimoji="0" lang="en-US" altLang="zh-TW" sz="1400" dirty="0" smtClean="0">
                  <a:solidFill>
                    <a:prstClr val="black"/>
                  </a:solidFill>
                  <a:latin typeface="Calibri"/>
                  <a:ea typeface="新細明體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0" lang="zh-TW" altLang="en-US" sz="1400" dirty="0">
                    <a:solidFill>
                      <a:prstClr val="black"/>
                    </a:solidFill>
                    <a:latin typeface="Calibri"/>
                    <a:ea typeface="新細明體"/>
                  </a:rPr>
                  <a:t>改道路線</a:t>
                </a:r>
              </a:p>
            </p:txBody>
          </p:sp>
          <p:cxnSp>
            <p:nvCxnSpPr>
              <p:cNvPr id="78" name="直線接點 77"/>
              <p:cNvCxnSpPr/>
              <p:nvPr/>
            </p:nvCxnSpPr>
            <p:spPr>
              <a:xfrm>
                <a:off x="683568" y="894054"/>
                <a:ext cx="360040" cy="0"/>
              </a:xfrm>
              <a:prstGeom prst="line">
                <a:avLst/>
              </a:prstGeom>
              <a:ln w="38100">
                <a:solidFill>
                  <a:srgbClr val="008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接點 78"/>
              <p:cNvCxnSpPr/>
              <p:nvPr/>
            </p:nvCxnSpPr>
            <p:spPr>
              <a:xfrm>
                <a:off x="683568" y="1097529"/>
                <a:ext cx="3600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手繪多邊形 4"/>
          <p:cNvSpPr/>
          <p:nvPr/>
        </p:nvSpPr>
        <p:spPr>
          <a:xfrm rot="21523012">
            <a:off x="1911290" y="2225842"/>
            <a:ext cx="4768006" cy="702820"/>
          </a:xfrm>
          <a:custGeom>
            <a:avLst/>
            <a:gdLst>
              <a:gd name="connsiteX0" fmla="*/ 0 w 5191760"/>
              <a:gd name="connsiteY0" fmla="*/ 741680 h 741680"/>
              <a:gd name="connsiteX1" fmla="*/ 477520 w 5191760"/>
              <a:gd name="connsiteY1" fmla="*/ 589280 h 741680"/>
              <a:gd name="connsiteX2" fmla="*/ 629920 w 5191760"/>
              <a:gd name="connsiteY2" fmla="*/ 436880 h 741680"/>
              <a:gd name="connsiteX3" fmla="*/ 822960 w 5191760"/>
              <a:gd name="connsiteY3" fmla="*/ 325120 h 741680"/>
              <a:gd name="connsiteX4" fmla="*/ 1229360 w 5191760"/>
              <a:gd name="connsiteY4" fmla="*/ 365760 h 741680"/>
              <a:gd name="connsiteX5" fmla="*/ 1473200 w 5191760"/>
              <a:gd name="connsiteY5" fmla="*/ 233680 h 741680"/>
              <a:gd name="connsiteX6" fmla="*/ 1767840 w 5191760"/>
              <a:gd name="connsiteY6" fmla="*/ 152400 h 741680"/>
              <a:gd name="connsiteX7" fmla="*/ 1971040 w 5191760"/>
              <a:gd name="connsiteY7" fmla="*/ 101600 h 741680"/>
              <a:gd name="connsiteX8" fmla="*/ 2194560 w 5191760"/>
              <a:gd name="connsiteY8" fmla="*/ 71120 h 741680"/>
              <a:gd name="connsiteX9" fmla="*/ 2275840 w 5191760"/>
              <a:gd name="connsiteY9" fmla="*/ 121920 h 741680"/>
              <a:gd name="connsiteX10" fmla="*/ 2387600 w 5191760"/>
              <a:gd name="connsiteY10" fmla="*/ 152400 h 741680"/>
              <a:gd name="connsiteX11" fmla="*/ 2468880 w 5191760"/>
              <a:gd name="connsiteY11" fmla="*/ 182880 h 741680"/>
              <a:gd name="connsiteX12" fmla="*/ 2661920 w 5191760"/>
              <a:gd name="connsiteY12" fmla="*/ 182880 h 741680"/>
              <a:gd name="connsiteX13" fmla="*/ 2783840 w 5191760"/>
              <a:gd name="connsiteY13" fmla="*/ 152400 h 741680"/>
              <a:gd name="connsiteX14" fmla="*/ 2905760 w 5191760"/>
              <a:gd name="connsiteY14" fmla="*/ 91440 h 741680"/>
              <a:gd name="connsiteX15" fmla="*/ 3088640 w 5191760"/>
              <a:gd name="connsiteY15" fmla="*/ 50800 h 741680"/>
              <a:gd name="connsiteX16" fmla="*/ 3322320 w 5191760"/>
              <a:gd name="connsiteY16" fmla="*/ 10160 h 741680"/>
              <a:gd name="connsiteX17" fmla="*/ 3454400 w 5191760"/>
              <a:gd name="connsiteY17" fmla="*/ 10160 h 741680"/>
              <a:gd name="connsiteX18" fmla="*/ 3708400 w 5191760"/>
              <a:gd name="connsiteY18" fmla="*/ 10160 h 741680"/>
              <a:gd name="connsiteX19" fmla="*/ 3830320 w 5191760"/>
              <a:gd name="connsiteY19" fmla="*/ 71120 h 741680"/>
              <a:gd name="connsiteX20" fmla="*/ 4023360 w 5191760"/>
              <a:gd name="connsiteY20" fmla="*/ 142240 h 741680"/>
              <a:gd name="connsiteX21" fmla="*/ 4267200 w 5191760"/>
              <a:gd name="connsiteY21" fmla="*/ 182880 h 741680"/>
              <a:gd name="connsiteX22" fmla="*/ 4460240 w 5191760"/>
              <a:gd name="connsiteY22" fmla="*/ 182880 h 741680"/>
              <a:gd name="connsiteX23" fmla="*/ 4653280 w 5191760"/>
              <a:gd name="connsiteY23" fmla="*/ 193040 h 741680"/>
              <a:gd name="connsiteX24" fmla="*/ 4856480 w 5191760"/>
              <a:gd name="connsiteY24" fmla="*/ 193040 h 741680"/>
              <a:gd name="connsiteX25" fmla="*/ 4927600 w 5191760"/>
              <a:gd name="connsiteY25" fmla="*/ 172720 h 741680"/>
              <a:gd name="connsiteX26" fmla="*/ 4988560 w 5191760"/>
              <a:gd name="connsiteY26" fmla="*/ 182880 h 741680"/>
              <a:gd name="connsiteX27" fmla="*/ 5100320 w 5191760"/>
              <a:gd name="connsiteY27" fmla="*/ 223520 h 741680"/>
              <a:gd name="connsiteX28" fmla="*/ 5191760 w 5191760"/>
              <a:gd name="connsiteY28" fmla="*/ 254000 h 74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191760" h="741680">
                <a:moveTo>
                  <a:pt x="0" y="741680"/>
                </a:moveTo>
                <a:cubicBezTo>
                  <a:pt x="186266" y="690880"/>
                  <a:pt x="372533" y="640080"/>
                  <a:pt x="477520" y="589280"/>
                </a:cubicBezTo>
                <a:cubicBezTo>
                  <a:pt x="582507" y="538480"/>
                  <a:pt x="572347" y="480907"/>
                  <a:pt x="629920" y="436880"/>
                </a:cubicBezTo>
                <a:cubicBezTo>
                  <a:pt x="687493" y="392853"/>
                  <a:pt x="723053" y="336973"/>
                  <a:pt x="822960" y="325120"/>
                </a:cubicBezTo>
                <a:cubicBezTo>
                  <a:pt x="922867" y="313267"/>
                  <a:pt x="1120987" y="381000"/>
                  <a:pt x="1229360" y="365760"/>
                </a:cubicBezTo>
                <a:cubicBezTo>
                  <a:pt x="1337733" y="350520"/>
                  <a:pt x="1383453" y="269240"/>
                  <a:pt x="1473200" y="233680"/>
                </a:cubicBezTo>
                <a:cubicBezTo>
                  <a:pt x="1562947" y="198120"/>
                  <a:pt x="1684867" y="174413"/>
                  <a:pt x="1767840" y="152400"/>
                </a:cubicBezTo>
                <a:cubicBezTo>
                  <a:pt x="1850813" y="130387"/>
                  <a:pt x="1899920" y="115147"/>
                  <a:pt x="1971040" y="101600"/>
                </a:cubicBezTo>
                <a:cubicBezTo>
                  <a:pt x="2042160" y="88053"/>
                  <a:pt x="2143760" y="67733"/>
                  <a:pt x="2194560" y="71120"/>
                </a:cubicBezTo>
                <a:cubicBezTo>
                  <a:pt x="2245360" y="74507"/>
                  <a:pt x="2243667" y="108373"/>
                  <a:pt x="2275840" y="121920"/>
                </a:cubicBezTo>
                <a:cubicBezTo>
                  <a:pt x="2308013" y="135467"/>
                  <a:pt x="2355427" y="142240"/>
                  <a:pt x="2387600" y="152400"/>
                </a:cubicBezTo>
                <a:cubicBezTo>
                  <a:pt x="2419773" y="162560"/>
                  <a:pt x="2423160" y="177800"/>
                  <a:pt x="2468880" y="182880"/>
                </a:cubicBezTo>
                <a:cubicBezTo>
                  <a:pt x="2514600" y="187960"/>
                  <a:pt x="2609427" y="187960"/>
                  <a:pt x="2661920" y="182880"/>
                </a:cubicBezTo>
                <a:cubicBezTo>
                  <a:pt x="2714413" y="177800"/>
                  <a:pt x="2743200" y="167640"/>
                  <a:pt x="2783840" y="152400"/>
                </a:cubicBezTo>
                <a:cubicBezTo>
                  <a:pt x="2824480" y="137160"/>
                  <a:pt x="2854960" y="108373"/>
                  <a:pt x="2905760" y="91440"/>
                </a:cubicBezTo>
                <a:cubicBezTo>
                  <a:pt x="2956560" y="74507"/>
                  <a:pt x="3019213" y="64347"/>
                  <a:pt x="3088640" y="50800"/>
                </a:cubicBezTo>
                <a:cubicBezTo>
                  <a:pt x="3158067" y="37253"/>
                  <a:pt x="3261360" y="16933"/>
                  <a:pt x="3322320" y="10160"/>
                </a:cubicBezTo>
                <a:cubicBezTo>
                  <a:pt x="3383280" y="3387"/>
                  <a:pt x="3454400" y="10160"/>
                  <a:pt x="3454400" y="10160"/>
                </a:cubicBezTo>
                <a:cubicBezTo>
                  <a:pt x="3518747" y="10160"/>
                  <a:pt x="3645747" y="0"/>
                  <a:pt x="3708400" y="10160"/>
                </a:cubicBezTo>
                <a:cubicBezTo>
                  <a:pt x="3771053" y="20320"/>
                  <a:pt x="3777827" y="49107"/>
                  <a:pt x="3830320" y="71120"/>
                </a:cubicBezTo>
                <a:cubicBezTo>
                  <a:pt x="3882813" y="93133"/>
                  <a:pt x="3950547" y="123613"/>
                  <a:pt x="4023360" y="142240"/>
                </a:cubicBezTo>
                <a:cubicBezTo>
                  <a:pt x="4096173" y="160867"/>
                  <a:pt x="4194387" y="176107"/>
                  <a:pt x="4267200" y="182880"/>
                </a:cubicBezTo>
                <a:cubicBezTo>
                  <a:pt x="4340013" y="189653"/>
                  <a:pt x="4395893" y="181187"/>
                  <a:pt x="4460240" y="182880"/>
                </a:cubicBezTo>
                <a:cubicBezTo>
                  <a:pt x="4524587" y="184573"/>
                  <a:pt x="4587240" y="191347"/>
                  <a:pt x="4653280" y="193040"/>
                </a:cubicBezTo>
                <a:cubicBezTo>
                  <a:pt x="4719320" y="194733"/>
                  <a:pt x="4810760" y="196427"/>
                  <a:pt x="4856480" y="193040"/>
                </a:cubicBezTo>
                <a:cubicBezTo>
                  <a:pt x="4902200" y="189653"/>
                  <a:pt x="4905587" y="174413"/>
                  <a:pt x="4927600" y="172720"/>
                </a:cubicBezTo>
                <a:cubicBezTo>
                  <a:pt x="4949613" y="171027"/>
                  <a:pt x="4959773" y="174413"/>
                  <a:pt x="4988560" y="182880"/>
                </a:cubicBezTo>
                <a:cubicBezTo>
                  <a:pt x="5017347" y="191347"/>
                  <a:pt x="5066453" y="211667"/>
                  <a:pt x="5100320" y="223520"/>
                </a:cubicBezTo>
                <a:cubicBezTo>
                  <a:pt x="5134187" y="235373"/>
                  <a:pt x="5191760" y="254000"/>
                  <a:pt x="5191760" y="254000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0" name="橢圓 14"/>
          <p:cNvSpPr>
            <a:spLocks noChangeArrowheads="1"/>
          </p:cNvSpPr>
          <p:nvPr/>
        </p:nvSpPr>
        <p:spPr bwMode="auto">
          <a:xfrm rot="19710662">
            <a:off x="5798119" y="2268522"/>
            <a:ext cx="154335" cy="16986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6" name="Oval 20"/>
          <p:cNvSpPr>
            <a:spLocks noChangeAspect="1" noChangeArrowheads="1"/>
          </p:cNvSpPr>
          <p:nvPr/>
        </p:nvSpPr>
        <p:spPr bwMode="auto">
          <a:xfrm rot="808620">
            <a:off x="7535881" y="3091309"/>
            <a:ext cx="120116" cy="113334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橢圓 14"/>
          <p:cNvSpPr>
            <a:spLocks noChangeArrowheads="1"/>
          </p:cNvSpPr>
          <p:nvPr/>
        </p:nvSpPr>
        <p:spPr bwMode="auto">
          <a:xfrm rot="19710662">
            <a:off x="3318036" y="2341006"/>
            <a:ext cx="154335" cy="16986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zh-TW" altLang="en-US" sz="1800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117" name="群組 160"/>
          <p:cNvGrpSpPr/>
          <p:nvPr/>
        </p:nvGrpSpPr>
        <p:grpSpPr>
          <a:xfrm rot="21401486">
            <a:off x="4304579" y="2201743"/>
            <a:ext cx="435097" cy="378360"/>
            <a:chOff x="8575675" y="2857500"/>
            <a:chExt cx="454025" cy="390525"/>
          </a:xfrm>
        </p:grpSpPr>
        <p:sp>
          <p:nvSpPr>
            <p:cNvPr id="118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zh-TW" altLang="en-US" sz="1800" b="1">
                  <a:solidFill>
                    <a:srgbClr val="FFFFFF"/>
                  </a:solidFill>
                  <a:latin typeface="華康中黑體" pitchFamily="49" charset="-120"/>
                  <a:ea typeface="華康中黑體" pitchFamily="49" charset="-120"/>
                </a:rPr>
                <a:t> </a:t>
              </a:r>
              <a:endParaRPr lang="zh-TW" alt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119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121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35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36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37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38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39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40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22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30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31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32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33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134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Blip>
                      <a:blip r:embed="rId2"/>
                    </a:buBlip>
                    <a:defRPr kumimoji="1" sz="32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1pPr>
                  <a:lvl2pPr marL="742950" indent="-28575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Ø"/>
                    <a:defRPr kumimoji="1" sz="28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2pPr>
                  <a:lvl3pPr marL="11430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p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3pPr>
                  <a:lvl4pPr marL="16002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4pPr>
                  <a:lvl5pPr marL="2057400" indent="-228600" algn="just" eaLnBrk="0" hangingPunct="0">
                    <a:spcBef>
                      <a:spcPct val="20000"/>
                    </a:spcBef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5pPr>
                  <a:lvl6pPr marL="25146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6pPr>
                  <a:lvl7pPr marL="29718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7pPr>
                  <a:lvl8pPr marL="34290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8pPr>
                  <a:lvl9pPr marL="3886200" indent="-228600" algn="just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5F5F5F"/>
                    </a:buClr>
                    <a:buSzPct val="75000"/>
                    <a:buFont typeface="Wingdings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 Narrow" pitchFamily="34" charset="0"/>
                      <a:ea typeface="新細明體" pitchFamily="18" charset="-120"/>
                    </a:defRPr>
                  </a:lvl9pPr>
                </a:lstStyle>
                <a:p>
                  <a:pPr algn="l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lang="zh-TW" altLang="en-US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23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24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25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26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27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28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29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Blip>
                    <a:blip r:embed="rId2"/>
                  </a:buBlip>
                  <a:defRPr kumimoji="1" sz="32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1pPr>
                <a:lvl2pPr marL="742950" indent="-28575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Ø"/>
                  <a:defRPr kumimoji="1" sz="28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2pPr>
                <a:lvl3pPr marL="11430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p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3pPr>
                <a:lvl4pPr marL="16002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4pPr>
                <a:lvl5pPr marL="2057400" indent="-228600" algn="just" eaLnBrk="0" hangingPunct="0">
                  <a:spcBef>
                    <a:spcPct val="20000"/>
                  </a:spcBef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5F5F5F"/>
                  </a:buClr>
                  <a:buSzPct val="7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Arial Narrow" pitchFamily="34" charset="0"/>
                    <a:ea typeface="新細明體" pitchFamily="18" charset="-120"/>
                  </a:defRPr>
                </a:lvl9pPr>
              </a:lstStyle>
              <a:p>
                <a:pPr algn="l" eaLnBrk="1" fontAlgn="auto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lang="zh-TW" altLang="en-US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20" name="Rectangle 27"/>
            <p:cNvSpPr>
              <a:spLocks noChangeAspect="1" noChangeArrowheads="1"/>
            </p:cNvSpPr>
            <p:nvPr/>
          </p:nvSpPr>
          <p:spPr bwMode="auto">
            <a:xfrm>
              <a:off x="8695297" y="2868535"/>
              <a:ext cx="133819" cy="285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1pPr>
              <a:lvl2pPr marL="742950" indent="-28575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Ø"/>
                <a:defRPr kumimoji="1" sz="28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2pPr>
              <a:lvl3pPr marL="11430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p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3pPr>
              <a:lvl4pPr marL="16002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4pPr>
              <a:lvl5pPr marL="2057400" indent="-228600" algn="just" eaLnBrk="0" hangingPunct="0">
                <a:spcBef>
                  <a:spcPct val="20000"/>
                </a:spcBef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F5F5F"/>
                </a:buClr>
                <a:buSzPct val="75000"/>
                <a:buFont typeface="Wingdings" pitchFamily="2" charset="2"/>
                <a:buChar char="n"/>
                <a:defRPr kumimoji="1" sz="2400">
                  <a:solidFill>
                    <a:schemeClr val="tx1"/>
                  </a:solidFill>
                  <a:latin typeface="Arial Narrow" pitchFamily="34" charset="0"/>
                  <a:ea typeface="新細明體" pitchFamily="18" charset="-12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altLang="zh-TW" sz="1800" dirty="0">
                  <a:solidFill>
                    <a:prstClr val="black"/>
                  </a:solidFill>
                  <a:latin typeface="Arial" charset="0"/>
                </a:rPr>
                <a:t>1</a:t>
              </a:r>
            </a:p>
          </p:txBody>
        </p:sp>
      </p:grpSp>
      <p:cxnSp>
        <p:nvCxnSpPr>
          <p:cNvPr id="60" name="直線單箭頭接點 59"/>
          <p:cNvCxnSpPr/>
          <p:nvPr/>
        </p:nvCxnSpPr>
        <p:spPr>
          <a:xfrm flipH="1">
            <a:off x="5792987" y="1611452"/>
            <a:ext cx="219781" cy="3888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單箭頭接點 140"/>
          <p:cNvCxnSpPr/>
          <p:nvPr/>
        </p:nvCxnSpPr>
        <p:spPr>
          <a:xfrm flipV="1">
            <a:off x="2974743" y="4274358"/>
            <a:ext cx="89900" cy="4842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單箭頭接點 141"/>
          <p:cNvCxnSpPr/>
          <p:nvPr/>
        </p:nvCxnSpPr>
        <p:spPr>
          <a:xfrm flipV="1">
            <a:off x="3134823" y="3735026"/>
            <a:ext cx="89900" cy="4842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單箭頭接點 142"/>
          <p:cNvCxnSpPr/>
          <p:nvPr/>
        </p:nvCxnSpPr>
        <p:spPr>
          <a:xfrm flipV="1">
            <a:off x="3285035" y="3388230"/>
            <a:ext cx="278853" cy="2439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單箭頭接點 143"/>
          <p:cNvCxnSpPr/>
          <p:nvPr/>
        </p:nvCxnSpPr>
        <p:spPr>
          <a:xfrm flipV="1">
            <a:off x="3659297" y="3095082"/>
            <a:ext cx="278853" cy="2439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單箭頭接點 144"/>
          <p:cNvCxnSpPr/>
          <p:nvPr/>
        </p:nvCxnSpPr>
        <p:spPr>
          <a:xfrm flipH="1" flipV="1">
            <a:off x="3424461" y="2641234"/>
            <a:ext cx="427460" cy="2900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單箭頭接點 145"/>
          <p:cNvCxnSpPr/>
          <p:nvPr/>
        </p:nvCxnSpPr>
        <p:spPr>
          <a:xfrm flipH="1" flipV="1">
            <a:off x="3019693" y="2216752"/>
            <a:ext cx="313822" cy="4038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單箭頭接點 146"/>
          <p:cNvCxnSpPr/>
          <p:nvPr/>
        </p:nvCxnSpPr>
        <p:spPr>
          <a:xfrm flipV="1">
            <a:off x="3016930" y="1599626"/>
            <a:ext cx="85816" cy="5029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單箭頭接點 148"/>
          <p:cNvCxnSpPr/>
          <p:nvPr/>
        </p:nvCxnSpPr>
        <p:spPr>
          <a:xfrm flipV="1">
            <a:off x="3136865" y="1065852"/>
            <a:ext cx="116626" cy="4137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單箭頭接點 150"/>
          <p:cNvCxnSpPr/>
          <p:nvPr/>
        </p:nvCxnSpPr>
        <p:spPr>
          <a:xfrm flipV="1">
            <a:off x="3424937" y="1041044"/>
            <a:ext cx="467707" cy="265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單箭頭接點 152"/>
          <p:cNvCxnSpPr/>
          <p:nvPr/>
        </p:nvCxnSpPr>
        <p:spPr>
          <a:xfrm>
            <a:off x="3995409" y="1061498"/>
            <a:ext cx="515229" cy="60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單箭頭接點 154"/>
          <p:cNvCxnSpPr/>
          <p:nvPr/>
        </p:nvCxnSpPr>
        <p:spPr>
          <a:xfrm>
            <a:off x="4659242" y="1067579"/>
            <a:ext cx="515229" cy="60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單箭頭接點 155"/>
          <p:cNvCxnSpPr/>
          <p:nvPr/>
        </p:nvCxnSpPr>
        <p:spPr>
          <a:xfrm>
            <a:off x="5274354" y="1124744"/>
            <a:ext cx="438409" cy="517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單箭頭接點 159"/>
          <p:cNvCxnSpPr/>
          <p:nvPr/>
        </p:nvCxnSpPr>
        <p:spPr>
          <a:xfrm flipH="1">
            <a:off x="5500475" y="2042695"/>
            <a:ext cx="219781" cy="3888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單箭頭接點 160"/>
          <p:cNvCxnSpPr/>
          <p:nvPr/>
        </p:nvCxnSpPr>
        <p:spPr>
          <a:xfrm flipH="1">
            <a:off x="5520678" y="2543070"/>
            <a:ext cx="11036" cy="43888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單箭頭接點 162"/>
          <p:cNvCxnSpPr/>
          <p:nvPr/>
        </p:nvCxnSpPr>
        <p:spPr>
          <a:xfrm flipH="1">
            <a:off x="5376538" y="3067438"/>
            <a:ext cx="144517" cy="4357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單箭頭接點 164"/>
          <p:cNvCxnSpPr>
            <a:endCxn id="30" idx="0"/>
          </p:cNvCxnSpPr>
          <p:nvPr/>
        </p:nvCxnSpPr>
        <p:spPr>
          <a:xfrm>
            <a:off x="5387574" y="3551530"/>
            <a:ext cx="276721" cy="3998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單箭頭接點 166"/>
          <p:cNvCxnSpPr/>
          <p:nvPr/>
        </p:nvCxnSpPr>
        <p:spPr>
          <a:xfrm>
            <a:off x="5826654" y="4062140"/>
            <a:ext cx="319167" cy="3540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單箭頭接點 167"/>
          <p:cNvCxnSpPr/>
          <p:nvPr/>
        </p:nvCxnSpPr>
        <p:spPr>
          <a:xfrm>
            <a:off x="6167009" y="4557854"/>
            <a:ext cx="0" cy="4514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單箭頭接點 169"/>
          <p:cNvCxnSpPr/>
          <p:nvPr/>
        </p:nvCxnSpPr>
        <p:spPr>
          <a:xfrm>
            <a:off x="6156176" y="5086005"/>
            <a:ext cx="170404" cy="4312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單箭頭接點 171"/>
          <p:cNvCxnSpPr/>
          <p:nvPr/>
        </p:nvCxnSpPr>
        <p:spPr>
          <a:xfrm flipH="1">
            <a:off x="6145821" y="5643368"/>
            <a:ext cx="144517" cy="4357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單箭頭接點 172"/>
          <p:cNvCxnSpPr/>
          <p:nvPr/>
        </p:nvCxnSpPr>
        <p:spPr>
          <a:xfrm>
            <a:off x="6241378" y="6079110"/>
            <a:ext cx="367359" cy="166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單箭頭接點 179"/>
          <p:cNvCxnSpPr/>
          <p:nvPr/>
        </p:nvCxnSpPr>
        <p:spPr>
          <a:xfrm>
            <a:off x="5792987" y="1202299"/>
            <a:ext cx="171900" cy="21047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7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"/>
            <a:ext cx="575982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30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942" y="-11113"/>
            <a:ext cx="6738937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738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5544616" cy="6725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49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手繪多邊形 2"/>
          <p:cNvSpPr>
            <a:spLocks/>
          </p:cNvSpPr>
          <p:nvPr/>
        </p:nvSpPr>
        <p:spPr bwMode="auto">
          <a:xfrm>
            <a:off x="5397500" y="1047750"/>
            <a:ext cx="2725738" cy="4545013"/>
          </a:xfrm>
          <a:custGeom>
            <a:avLst/>
            <a:gdLst>
              <a:gd name="T0" fmla="*/ 2725445 w 2725445"/>
              <a:gd name="T1" fmla="*/ 0 h 4545367"/>
              <a:gd name="T2" fmla="*/ 2601159 w 2725445"/>
              <a:gd name="T3" fmla="*/ 497150 h 4545367"/>
              <a:gd name="T4" fmla="*/ 2494627 w 2725445"/>
              <a:gd name="T5" fmla="*/ 798990 h 4545367"/>
              <a:gd name="T6" fmla="*/ 2414727 w 2725445"/>
              <a:gd name="T7" fmla="*/ 1091954 h 4545367"/>
              <a:gd name="T8" fmla="*/ 2290439 w 2725445"/>
              <a:gd name="T9" fmla="*/ 1251753 h 4545367"/>
              <a:gd name="T10" fmla="*/ 2059621 w 2725445"/>
              <a:gd name="T11" fmla="*/ 1384918 h 4545367"/>
              <a:gd name="T12" fmla="*/ 1784413 w 2725445"/>
              <a:gd name="T13" fmla="*/ 1518083 h 4545367"/>
              <a:gd name="T14" fmla="*/ 1597982 w 2725445"/>
              <a:gd name="T15" fmla="*/ 1793290 h 4545367"/>
              <a:gd name="T16" fmla="*/ 1509205 w 2725445"/>
              <a:gd name="T17" fmla="*/ 2175029 h 4545367"/>
              <a:gd name="T18" fmla="*/ 1154098 w 2725445"/>
              <a:gd name="T19" fmla="*/ 2521260 h 4545367"/>
              <a:gd name="T20" fmla="*/ 577049 w 2725445"/>
              <a:gd name="T21" fmla="*/ 2894122 h 4545367"/>
              <a:gd name="T22" fmla="*/ 452761 w 2725445"/>
              <a:gd name="T23" fmla="*/ 3018410 h 4545367"/>
              <a:gd name="T24" fmla="*/ 177554 w 2725445"/>
              <a:gd name="T25" fmla="*/ 3622090 h 4545367"/>
              <a:gd name="T26" fmla="*/ 0 w 2725445"/>
              <a:gd name="T27" fmla="*/ 4545367 h 454536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725445" h="4545367">
                <a:moveTo>
                  <a:pt x="2725445" y="0"/>
                </a:moveTo>
                <a:cubicBezTo>
                  <a:pt x="2682536" y="181992"/>
                  <a:pt x="2639628" y="363985"/>
                  <a:pt x="2601158" y="497150"/>
                </a:cubicBezTo>
                <a:cubicBezTo>
                  <a:pt x="2562688" y="630315"/>
                  <a:pt x="2525698" y="699856"/>
                  <a:pt x="2494626" y="798990"/>
                </a:cubicBezTo>
                <a:cubicBezTo>
                  <a:pt x="2463554" y="898124"/>
                  <a:pt x="2448758" y="1016493"/>
                  <a:pt x="2414727" y="1091953"/>
                </a:cubicBezTo>
                <a:cubicBezTo>
                  <a:pt x="2380696" y="1167413"/>
                  <a:pt x="2349623" y="1202925"/>
                  <a:pt x="2290439" y="1251752"/>
                </a:cubicBezTo>
                <a:cubicBezTo>
                  <a:pt x="2231254" y="1300579"/>
                  <a:pt x="2143958" y="1340529"/>
                  <a:pt x="2059620" y="1384917"/>
                </a:cubicBezTo>
                <a:cubicBezTo>
                  <a:pt x="1975282" y="1429305"/>
                  <a:pt x="1861352" y="1450020"/>
                  <a:pt x="1784412" y="1518082"/>
                </a:cubicBezTo>
                <a:cubicBezTo>
                  <a:pt x="1707472" y="1586144"/>
                  <a:pt x="1643849" y="1683798"/>
                  <a:pt x="1597981" y="1793289"/>
                </a:cubicBezTo>
                <a:cubicBezTo>
                  <a:pt x="1552113" y="1902780"/>
                  <a:pt x="1583185" y="2053701"/>
                  <a:pt x="1509204" y="2175029"/>
                </a:cubicBezTo>
                <a:cubicBezTo>
                  <a:pt x="1435223" y="2296357"/>
                  <a:pt x="1309456" y="2401410"/>
                  <a:pt x="1154097" y="2521258"/>
                </a:cubicBezTo>
                <a:cubicBezTo>
                  <a:pt x="998738" y="2641106"/>
                  <a:pt x="693938" y="2811262"/>
                  <a:pt x="577049" y="2894120"/>
                </a:cubicBezTo>
                <a:cubicBezTo>
                  <a:pt x="460160" y="2976978"/>
                  <a:pt x="519343" y="2897080"/>
                  <a:pt x="452761" y="3018408"/>
                </a:cubicBezTo>
                <a:cubicBezTo>
                  <a:pt x="386179" y="3139736"/>
                  <a:pt x="253014" y="3367596"/>
                  <a:pt x="177554" y="3622089"/>
                </a:cubicBezTo>
                <a:cubicBezTo>
                  <a:pt x="102094" y="3876582"/>
                  <a:pt x="51047" y="4210974"/>
                  <a:pt x="0" y="4545367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/>
          </a:p>
        </p:txBody>
      </p:sp>
      <p:pic>
        <p:nvPicPr>
          <p:cNvPr id="16386" name="Picture 1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0"/>
          <a:stretch>
            <a:fillRect/>
          </a:stretch>
        </p:blipFill>
        <p:spPr bwMode="auto">
          <a:xfrm>
            <a:off x="900113" y="566738"/>
            <a:ext cx="61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文字方塊 19"/>
          <p:cNvSpPr txBox="1">
            <a:spLocks noChangeArrowheads="1"/>
          </p:cNvSpPr>
          <p:nvPr/>
        </p:nvSpPr>
        <p:spPr bwMode="auto">
          <a:xfrm>
            <a:off x="5484813" y="544512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木柵</a:t>
            </a:r>
          </a:p>
        </p:txBody>
      </p:sp>
      <p:sp>
        <p:nvSpPr>
          <p:cNvPr id="16388" name="文字方塊 28"/>
          <p:cNvSpPr txBox="1">
            <a:spLocks noChangeArrowheads="1"/>
          </p:cNvSpPr>
          <p:nvPr/>
        </p:nvSpPr>
        <p:spPr bwMode="auto">
          <a:xfrm>
            <a:off x="7008813" y="1016000"/>
            <a:ext cx="8207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汐止系統</a:t>
            </a:r>
          </a:p>
        </p:txBody>
      </p:sp>
      <p:grpSp>
        <p:nvGrpSpPr>
          <p:cNvPr id="16389" name="群組 148"/>
          <p:cNvGrpSpPr>
            <a:grpSpLocks/>
          </p:cNvGrpSpPr>
          <p:nvPr/>
        </p:nvGrpSpPr>
        <p:grpSpPr bwMode="auto">
          <a:xfrm>
            <a:off x="827088" y="1414463"/>
            <a:ext cx="1382712" cy="830262"/>
            <a:chOff x="635890" y="404995"/>
            <a:chExt cx="1382537" cy="830997"/>
          </a:xfrm>
        </p:grpSpPr>
        <p:sp>
          <p:nvSpPr>
            <p:cNvPr id="16511" name="文字方塊 142"/>
            <p:cNvSpPr txBox="1">
              <a:spLocks noChangeArrowheads="1"/>
            </p:cNvSpPr>
            <p:nvPr/>
          </p:nvSpPr>
          <p:spPr bwMode="auto">
            <a:xfrm>
              <a:off x="635890" y="404995"/>
              <a:ext cx="5437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 b="1">
                  <a:latin typeface="Calibri" pitchFamily="34" charset="0"/>
                </a:rPr>
                <a:t>圖例</a:t>
              </a:r>
              <a:endParaRPr kumimoji="0" lang="en-US" altLang="zh-TW" sz="1400" b="1">
                <a:latin typeface="Calibri" pitchFamily="34" charset="0"/>
              </a:endParaRPr>
            </a:p>
          </p:txBody>
        </p:sp>
        <p:sp>
          <p:nvSpPr>
            <p:cNvPr id="16512" name="文字方塊 143"/>
            <p:cNvSpPr txBox="1">
              <a:spLocks noChangeArrowheads="1"/>
            </p:cNvSpPr>
            <p:nvPr/>
          </p:nvSpPr>
          <p:spPr bwMode="auto">
            <a:xfrm>
              <a:off x="1115616" y="712772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>
                  <a:latin typeface="Calibri" pitchFamily="34" charset="0"/>
                </a:rPr>
                <a:t>道路阻斷</a:t>
              </a:r>
              <a:endParaRPr kumimoji="0" lang="en-US" altLang="zh-TW" sz="1400">
                <a:latin typeface="Calibri" pitchFamily="34" charset="0"/>
              </a:endParaRPr>
            </a:p>
            <a:p>
              <a:r>
                <a:rPr kumimoji="0" lang="zh-TW" altLang="en-US" sz="1400">
                  <a:latin typeface="Calibri" pitchFamily="34" charset="0"/>
                </a:rPr>
                <a:t>改道路線</a:t>
              </a:r>
            </a:p>
          </p:txBody>
        </p:sp>
        <p:cxnSp>
          <p:nvCxnSpPr>
            <p:cNvPr id="146" name="直線接點 145"/>
            <p:cNvCxnSpPr/>
            <p:nvPr/>
          </p:nvCxnSpPr>
          <p:spPr>
            <a:xfrm>
              <a:off x="683509" y="894378"/>
              <a:ext cx="360316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/>
            <p:nvPr/>
          </p:nvCxnSpPr>
          <p:spPr>
            <a:xfrm>
              <a:off x="683509" y="1097758"/>
              <a:ext cx="360316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7" name="直線單箭頭接點 166"/>
          <p:cNvCxnSpPr/>
          <p:nvPr/>
        </p:nvCxnSpPr>
        <p:spPr>
          <a:xfrm flipH="1">
            <a:off x="7475538" y="1917700"/>
            <a:ext cx="193675" cy="3254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單箭頭接點 169"/>
          <p:cNvCxnSpPr>
            <a:cxnSpLocks noChangeShapeType="1"/>
          </p:cNvCxnSpPr>
          <p:nvPr/>
        </p:nvCxnSpPr>
        <p:spPr bwMode="auto">
          <a:xfrm flipH="1">
            <a:off x="5829300" y="3421063"/>
            <a:ext cx="552450" cy="2873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7" name="直線單箭頭接點 176"/>
          <p:cNvCxnSpPr/>
          <p:nvPr/>
        </p:nvCxnSpPr>
        <p:spPr>
          <a:xfrm flipH="1">
            <a:off x="7735888" y="1487488"/>
            <a:ext cx="123825" cy="2968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單箭頭接點 179"/>
          <p:cNvCxnSpPr>
            <a:cxnSpLocks noChangeShapeType="1"/>
          </p:cNvCxnSpPr>
          <p:nvPr/>
        </p:nvCxnSpPr>
        <p:spPr bwMode="auto">
          <a:xfrm>
            <a:off x="3276600" y="4313238"/>
            <a:ext cx="431800" cy="2063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89" name="直線單箭頭接點 188"/>
          <p:cNvCxnSpPr>
            <a:cxnSpLocks noChangeShapeType="1"/>
          </p:cNvCxnSpPr>
          <p:nvPr/>
        </p:nvCxnSpPr>
        <p:spPr bwMode="auto">
          <a:xfrm>
            <a:off x="2484438" y="1519238"/>
            <a:ext cx="36512" cy="5222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6395" name="文字方塊 191"/>
          <p:cNvSpPr txBox="1">
            <a:spLocks noChangeArrowheads="1"/>
          </p:cNvSpPr>
          <p:nvPr/>
        </p:nvSpPr>
        <p:spPr bwMode="auto">
          <a:xfrm>
            <a:off x="1360488" y="0"/>
            <a:ext cx="68897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200" b="1">
                <a:latin typeface="標楷體" pitchFamily="65" charset="-120"/>
                <a:ea typeface="標楷體" pitchFamily="65" charset="-120"/>
              </a:rPr>
              <a:t>國道</a:t>
            </a:r>
            <a:r>
              <a:rPr kumimoji="0" lang="en-US" altLang="zh-TW" sz="2200" b="1"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zh-TW" altLang="en-US" sz="2200" b="1">
                <a:latin typeface="標楷體" pitchFamily="65" charset="-120"/>
                <a:ea typeface="標楷體" pitchFamily="65" charset="-120"/>
              </a:rPr>
              <a:t>號汐止系統</a:t>
            </a:r>
            <a:r>
              <a:rPr kumimoji="0" lang="en-US" altLang="zh-TW" sz="2200" b="1"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200" b="1">
                <a:latin typeface="標楷體" pitchFamily="65" charset="-120"/>
                <a:ea typeface="標楷體" pitchFamily="65" charset="-120"/>
              </a:rPr>
              <a:t>圓山交流道道路阻斷改道路線</a:t>
            </a:r>
            <a:r>
              <a:rPr kumimoji="0" lang="en-US" altLang="zh-TW" sz="2200" b="1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200" b="1">
                <a:latin typeface="標楷體" pitchFamily="65" charset="-120"/>
                <a:ea typeface="標楷體" pitchFamily="65" charset="-120"/>
              </a:rPr>
              <a:t>南下</a:t>
            </a:r>
            <a:r>
              <a:rPr kumimoji="0" lang="en-US" altLang="zh-TW" sz="2200" b="1"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2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396" name="文字方塊 189"/>
          <p:cNvSpPr txBox="1">
            <a:spLocks noChangeArrowheads="1"/>
          </p:cNvSpPr>
          <p:nvPr/>
        </p:nvSpPr>
        <p:spPr bwMode="auto">
          <a:xfrm>
            <a:off x="2411413" y="95091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圓山</a:t>
            </a:r>
          </a:p>
        </p:txBody>
      </p:sp>
      <p:sp>
        <p:nvSpPr>
          <p:cNvPr id="16397" name="文字方塊 192"/>
          <p:cNvSpPr txBox="1">
            <a:spLocks noChangeArrowheads="1"/>
          </p:cNvSpPr>
          <p:nvPr/>
        </p:nvSpPr>
        <p:spPr bwMode="auto">
          <a:xfrm>
            <a:off x="5724525" y="4924425"/>
            <a:ext cx="614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深坑端</a:t>
            </a:r>
          </a:p>
        </p:txBody>
      </p:sp>
      <p:sp>
        <p:nvSpPr>
          <p:cNvPr id="2" name="手繪多邊形 1"/>
          <p:cNvSpPr>
            <a:spLocks/>
          </p:cNvSpPr>
          <p:nvPr/>
        </p:nvSpPr>
        <p:spPr bwMode="auto">
          <a:xfrm>
            <a:off x="1917700" y="1225550"/>
            <a:ext cx="6445250" cy="635000"/>
          </a:xfrm>
          <a:custGeom>
            <a:avLst/>
            <a:gdLst>
              <a:gd name="T0" fmla="*/ 6445188 w 6445188"/>
              <a:gd name="T1" fmla="*/ 62144 h 635448"/>
              <a:gd name="T2" fmla="*/ 6081204 w 6445188"/>
              <a:gd name="T3" fmla="*/ 115410 h 635448"/>
              <a:gd name="T4" fmla="*/ 5885892 w 6445188"/>
              <a:gd name="T5" fmla="*/ 150921 h 635448"/>
              <a:gd name="T6" fmla="*/ 5823748 w 6445188"/>
              <a:gd name="T7" fmla="*/ 168676 h 635448"/>
              <a:gd name="T8" fmla="*/ 5708340 w 6445188"/>
              <a:gd name="T9" fmla="*/ 248575 h 635448"/>
              <a:gd name="T10" fmla="*/ 5619564 w 6445188"/>
              <a:gd name="T11" fmla="*/ 319597 h 635448"/>
              <a:gd name="T12" fmla="*/ 5548540 w 6445188"/>
              <a:gd name="T13" fmla="*/ 381740 h 635448"/>
              <a:gd name="T14" fmla="*/ 5468644 w 6445188"/>
              <a:gd name="T15" fmla="*/ 417251 h 635448"/>
              <a:gd name="T16" fmla="*/ 4438833 w 6445188"/>
              <a:gd name="T17" fmla="*/ 523783 h 635448"/>
              <a:gd name="T18" fmla="*/ 4172504 w 6445188"/>
              <a:gd name="T19" fmla="*/ 559294 h 635448"/>
              <a:gd name="T20" fmla="*/ 3648722 w 6445188"/>
              <a:gd name="T21" fmla="*/ 612560 h 635448"/>
              <a:gd name="T22" fmla="*/ 3515556 w 6445188"/>
              <a:gd name="T23" fmla="*/ 630315 h 635448"/>
              <a:gd name="T24" fmla="*/ 3178206 w 6445188"/>
              <a:gd name="T25" fmla="*/ 523783 h 635448"/>
              <a:gd name="T26" fmla="*/ 2894120 w 6445188"/>
              <a:gd name="T27" fmla="*/ 381740 h 635448"/>
              <a:gd name="T28" fmla="*/ 2627790 w 6445188"/>
              <a:gd name="T29" fmla="*/ 284086 h 635448"/>
              <a:gd name="T30" fmla="*/ 2405848 w 6445188"/>
              <a:gd name="T31" fmla="*/ 230820 h 635448"/>
              <a:gd name="T32" fmla="*/ 2059619 w 6445188"/>
              <a:gd name="T33" fmla="*/ 195309 h 635448"/>
              <a:gd name="T34" fmla="*/ 1766656 w 6445188"/>
              <a:gd name="T35" fmla="*/ 168676 h 635448"/>
              <a:gd name="T36" fmla="*/ 1491448 w 6445188"/>
              <a:gd name="T37" fmla="*/ 106532 h 635448"/>
              <a:gd name="T38" fmla="*/ 1127464 w 6445188"/>
              <a:gd name="T39" fmla="*/ 88777 h 635448"/>
              <a:gd name="T40" fmla="*/ 825623 w 6445188"/>
              <a:gd name="T41" fmla="*/ 88777 h 635448"/>
              <a:gd name="T42" fmla="*/ 381740 w 6445188"/>
              <a:gd name="T43" fmla="*/ 106532 h 635448"/>
              <a:gd name="T44" fmla="*/ 221941 w 6445188"/>
              <a:gd name="T45" fmla="*/ 71022 h 635448"/>
              <a:gd name="T46" fmla="*/ 97654 w 6445188"/>
              <a:gd name="T47" fmla="*/ 44389 h 635448"/>
              <a:gd name="T48" fmla="*/ 0 w 6445188"/>
              <a:gd name="T49" fmla="*/ 0 h 63544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445188" h="635448">
                <a:moveTo>
                  <a:pt x="6445188" y="62144"/>
                </a:moveTo>
                <a:lnTo>
                  <a:pt x="6081204" y="115410"/>
                </a:lnTo>
                <a:cubicBezTo>
                  <a:pt x="5987988" y="130206"/>
                  <a:pt x="5928804" y="142043"/>
                  <a:pt x="5885895" y="150921"/>
                </a:cubicBezTo>
                <a:cubicBezTo>
                  <a:pt x="5842986" y="159799"/>
                  <a:pt x="5853343" y="152400"/>
                  <a:pt x="5823751" y="168676"/>
                </a:cubicBezTo>
                <a:cubicBezTo>
                  <a:pt x="5794159" y="184952"/>
                  <a:pt x="5742372" y="223421"/>
                  <a:pt x="5708341" y="248575"/>
                </a:cubicBezTo>
                <a:cubicBezTo>
                  <a:pt x="5674310" y="273729"/>
                  <a:pt x="5646198" y="297403"/>
                  <a:pt x="5619565" y="319597"/>
                </a:cubicBezTo>
                <a:cubicBezTo>
                  <a:pt x="5592932" y="341791"/>
                  <a:pt x="5573696" y="365464"/>
                  <a:pt x="5548543" y="381740"/>
                </a:cubicBezTo>
                <a:cubicBezTo>
                  <a:pt x="5523390" y="398016"/>
                  <a:pt x="5653595" y="393577"/>
                  <a:pt x="5468644" y="417251"/>
                </a:cubicBezTo>
                <a:cubicBezTo>
                  <a:pt x="5283693" y="440925"/>
                  <a:pt x="4654858" y="500109"/>
                  <a:pt x="4438835" y="523783"/>
                </a:cubicBezTo>
                <a:cubicBezTo>
                  <a:pt x="4222812" y="547457"/>
                  <a:pt x="4304190" y="544498"/>
                  <a:pt x="4172505" y="559294"/>
                </a:cubicBezTo>
                <a:cubicBezTo>
                  <a:pt x="4040820" y="574090"/>
                  <a:pt x="3758213" y="600723"/>
                  <a:pt x="3648722" y="612560"/>
                </a:cubicBezTo>
                <a:cubicBezTo>
                  <a:pt x="3539231" y="624397"/>
                  <a:pt x="3593976" y="645111"/>
                  <a:pt x="3515557" y="630315"/>
                </a:cubicBezTo>
                <a:cubicBezTo>
                  <a:pt x="3437138" y="615519"/>
                  <a:pt x="3281779" y="565212"/>
                  <a:pt x="3178206" y="523783"/>
                </a:cubicBezTo>
                <a:cubicBezTo>
                  <a:pt x="3074633" y="482354"/>
                  <a:pt x="2985856" y="421689"/>
                  <a:pt x="2894120" y="381740"/>
                </a:cubicBezTo>
                <a:cubicBezTo>
                  <a:pt x="2802384" y="341791"/>
                  <a:pt x="2709169" y="309239"/>
                  <a:pt x="2627790" y="284086"/>
                </a:cubicBezTo>
                <a:cubicBezTo>
                  <a:pt x="2546411" y="258933"/>
                  <a:pt x="2500543" y="245616"/>
                  <a:pt x="2405848" y="230820"/>
                </a:cubicBezTo>
                <a:cubicBezTo>
                  <a:pt x="2311153" y="216024"/>
                  <a:pt x="2059619" y="195309"/>
                  <a:pt x="2059619" y="195309"/>
                </a:cubicBezTo>
                <a:cubicBezTo>
                  <a:pt x="1953087" y="184952"/>
                  <a:pt x="1861351" y="183472"/>
                  <a:pt x="1766656" y="168676"/>
                </a:cubicBezTo>
                <a:cubicBezTo>
                  <a:pt x="1671961" y="153880"/>
                  <a:pt x="1597980" y="119849"/>
                  <a:pt x="1491448" y="106532"/>
                </a:cubicBezTo>
                <a:cubicBezTo>
                  <a:pt x="1384916" y="93216"/>
                  <a:pt x="1238435" y="91736"/>
                  <a:pt x="1127464" y="88777"/>
                </a:cubicBezTo>
                <a:cubicBezTo>
                  <a:pt x="1016493" y="85818"/>
                  <a:pt x="949910" y="85818"/>
                  <a:pt x="825623" y="88777"/>
                </a:cubicBezTo>
                <a:cubicBezTo>
                  <a:pt x="701336" y="91736"/>
                  <a:pt x="482354" y="109491"/>
                  <a:pt x="381740" y="106532"/>
                </a:cubicBezTo>
                <a:cubicBezTo>
                  <a:pt x="281126" y="103573"/>
                  <a:pt x="221941" y="71022"/>
                  <a:pt x="221941" y="71022"/>
                </a:cubicBezTo>
                <a:cubicBezTo>
                  <a:pt x="174593" y="60665"/>
                  <a:pt x="134644" y="56226"/>
                  <a:pt x="97654" y="44389"/>
                </a:cubicBezTo>
                <a:cubicBezTo>
                  <a:pt x="60664" y="32552"/>
                  <a:pt x="13316" y="5918"/>
                  <a:pt x="0" y="0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zh-TW" altLang="en-US"/>
          </a:p>
        </p:txBody>
      </p:sp>
      <p:sp>
        <p:nvSpPr>
          <p:cNvPr id="11" name="手繪多邊形 10"/>
          <p:cNvSpPr/>
          <p:nvPr/>
        </p:nvSpPr>
        <p:spPr>
          <a:xfrm>
            <a:off x="4305300" y="5041900"/>
            <a:ext cx="1489075" cy="311150"/>
          </a:xfrm>
          <a:custGeom>
            <a:avLst/>
            <a:gdLst>
              <a:gd name="connsiteX0" fmla="*/ 0 w 1488469"/>
              <a:gd name="connsiteY0" fmla="*/ 0 h 310795"/>
              <a:gd name="connsiteX1" fmla="*/ 150920 w 1488469"/>
              <a:gd name="connsiteY1" fmla="*/ 53266 h 310795"/>
              <a:gd name="connsiteX2" fmla="*/ 381740 w 1488469"/>
              <a:gd name="connsiteY2" fmla="*/ 177553 h 310795"/>
              <a:gd name="connsiteX3" fmla="*/ 719091 w 1488469"/>
              <a:gd name="connsiteY3" fmla="*/ 230819 h 310795"/>
              <a:gd name="connsiteX4" fmla="*/ 985421 w 1488469"/>
              <a:gd name="connsiteY4" fmla="*/ 301840 h 310795"/>
              <a:gd name="connsiteX5" fmla="*/ 1154097 w 1488469"/>
              <a:gd name="connsiteY5" fmla="*/ 310718 h 310795"/>
              <a:gd name="connsiteX6" fmla="*/ 1376039 w 1488469"/>
              <a:gd name="connsiteY6" fmla="*/ 310718 h 3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8469" h="310795">
                <a:moveTo>
                  <a:pt x="0" y="0"/>
                </a:moveTo>
                <a:cubicBezTo>
                  <a:pt x="43648" y="11837"/>
                  <a:pt x="87297" y="23674"/>
                  <a:pt x="150920" y="53266"/>
                </a:cubicBezTo>
                <a:cubicBezTo>
                  <a:pt x="214543" y="82858"/>
                  <a:pt x="287045" y="147961"/>
                  <a:pt x="381740" y="177553"/>
                </a:cubicBezTo>
                <a:cubicBezTo>
                  <a:pt x="476435" y="207145"/>
                  <a:pt x="618478" y="210105"/>
                  <a:pt x="719091" y="230819"/>
                </a:cubicBezTo>
                <a:cubicBezTo>
                  <a:pt x="819704" y="251533"/>
                  <a:pt x="912920" y="288524"/>
                  <a:pt x="985421" y="301840"/>
                </a:cubicBezTo>
                <a:cubicBezTo>
                  <a:pt x="1057922" y="315156"/>
                  <a:pt x="1088994" y="309238"/>
                  <a:pt x="1154097" y="310718"/>
                </a:cubicBezTo>
                <a:cubicBezTo>
                  <a:pt x="1219200" y="312198"/>
                  <a:pt x="1703033" y="248574"/>
                  <a:pt x="1376039" y="310718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4" name="手繪多邊形 13"/>
          <p:cNvSpPr/>
          <p:nvPr/>
        </p:nvSpPr>
        <p:spPr>
          <a:xfrm>
            <a:off x="2254250" y="896938"/>
            <a:ext cx="2060575" cy="4144962"/>
          </a:xfrm>
          <a:custGeom>
            <a:avLst/>
            <a:gdLst>
              <a:gd name="connsiteX0" fmla="*/ 0 w 2059620"/>
              <a:gd name="connsiteY0" fmla="*/ 0 h 4145872"/>
              <a:gd name="connsiteX1" fmla="*/ 62144 w 2059620"/>
              <a:gd name="connsiteY1" fmla="*/ 852256 h 4145872"/>
              <a:gd name="connsiteX2" fmla="*/ 186431 w 2059620"/>
              <a:gd name="connsiteY2" fmla="*/ 1935332 h 4145872"/>
              <a:gd name="connsiteX3" fmla="*/ 257453 w 2059620"/>
              <a:gd name="connsiteY3" fmla="*/ 3151572 h 4145872"/>
              <a:gd name="connsiteX4" fmla="*/ 825623 w 2059620"/>
              <a:gd name="connsiteY4" fmla="*/ 3551068 h 4145872"/>
              <a:gd name="connsiteX5" fmla="*/ 2059620 w 2059620"/>
              <a:gd name="connsiteY5" fmla="*/ 4145872 h 4145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620" h="4145872">
                <a:moveTo>
                  <a:pt x="0" y="0"/>
                </a:moveTo>
                <a:cubicBezTo>
                  <a:pt x="15536" y="264850"/>
                  <a:pt x="31072" y="529701"/>
                  <a:pt x="62144" y="852256"/>
                </a:cubicBezTo>
                <a:cubicBezTo>
                  <a:pt x="93216" y="1174811"/>
                  <a:pt x="153880" y="1552113"/>
                  <a:pt x="186431" y="1935332"/>
                </a:cubicBezTo>
                <a:cubicBezTo>
                  <a:pt x="218982" y="2318551"/>
                  <a:pt x="150921" y="2882283"/>
                  <a:pt x="257453" y="3151572"/>
                </a:cubicBezTo>
                <a:cubicBezTo>
                  <a:pt x="363985" y="3420861"/>
                  <a:pt x="525262" y="3385351"/>
                  <a:pt x="825623" y="3551068"/>
                </a:cubicBezTo>
                <a:cubicBezTo>
                  <a:pt x="1125984" y="3716785"/>
                  <a:pt x="1842117" y="4045259"/>
                  <a:pt x="2059620" y="4145872"/>
                </a:cubicBezTo>
              </a:path>
            </a:pathLst>
          </a:cu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6402" name="橢圓 14"/>
          <p:cNvSpPr>
            <a:spLocks noChangeArrowheads="1"/>
          </p:cNvSpPr>
          <p:nvPr/>
        </p:nvSpPr>
        <p:spPr bwMode="auto">
          <a:xfrm>
            <a:off x="7958138" y="126206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cxnSp>
        <p:nvCxnSpPr>
          <p:cNvPr id="120" name="直線單箭頭接點 119"/>
          <p:cNvCxnSpPr>
            <a:cxnSpLocks noChangeShapeType="1"/>
          </p:cNvCxnSpPr>
          <p:nvPr/>
        </p:nvCxnSpPr>
        <p:spPr bwMode="auto">
          <a:xfrm>
            <a:off x="2528888" y="2128838"/>
            <a:ext cx="38100" cy="5222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34" name="直線單箭頭接點 133"/>
          <p:cNvCxnSpPr>
            <a:cxnSpLocks noChangeShapeType="1"/>
          </p:cNvCxnSpPr>
          <p:nvPr/>
        </p:nvCxnSpPr>
        <p:spPr bwMode="auto">
          <a:xfrm>
            <a:off x="2587625" y="2749550"/>
            <a:ext cx="38100" cy="5222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35" name="直線單箭頭接點 134"/>
          <p:cNvCxnSpPr>
            <a:cxnSpLocks noChangeShapeType="1"/>
          </p:cNvCxnSpPr>
          <p:nvPr/>
        </p:nvCxnSpPr>
        <p:spPr bwMode="auto">
          <a:xfrm>
            <a:off x="2630488" y="3411538"/>
            <a:ext cx="38100" cy="5222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36" name="直線單箭頭接點 135"/>
          <p:cNvCxnSpPr>
            <a:cxnSpLocks noChangeShapeType="1"/>
          </p:cNvCxnSpPr>
          <p:nvPr/>
        </p:nvCxnSpPr>
        <p:spPr bwMode="auto">
          <a:xfrm>
            <a:off x="2700338" y="4032250"/>
            <a:ext cx="446087" cy="2238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37" name="直線單箭頭接點 136"/>
          <p:cNvCxnSpPr>
            <a:cxnSpLocks noChangeShapeType="1"/>
          </p:cNvCxnSpPr>
          <p:nvPr/>
        </p:nvCxnSpPr>
        <p:spPr bwMode="auto">
          <a:xfrm>
            <a:off x="4876800" y="5013325"/>
            <a:ext cx="417513" cy="128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6408" name="橢圓 14"/>
          <p:cNvSpPr>
            <a:spLocks noChangeArrowheads="1"/>
          </p:cNvSpPr>
          <p:nvPr/>
        </p:nvSpPr>
        <p:spPr bwMode="auto">
          <a:xfrm>
            <a:off x="5364163" y="528637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grpSp>
        <p:nvGrpSpPr>
          <p:cNvPr id="16409" name="群組 137"/>
          <p:cNvGrpSpPr>
            <a:grpSpLocks/>
          </p:cNvGrpSpPr>
          <p:nvPr/>
        </p:nvGrpSpPr>
        <p:grpSpPr bwMode="auto">
          <a:xfrm>
            <a:off x="6826250" y="2697163"/>
            <a:ext cx="454025" cy="390525"/>
            <a:chOff x="8575675" y="2857500"/>
            <a:chExt cx="454025" cy="390525"/>
          </a:xfrm>
        </p:grpSpPr>
        <p:sp>
          <p:nvSpPr>
            <p:cNvPr id="16488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/>
            </a:p>
          </p:txBody>
        </p:sp>
        <p:grpSp>
          <p:nvGrpSpPr>
            <p:cNvPr id="16489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16491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6505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506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507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508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509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510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6492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6500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501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502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503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504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6493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94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95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96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97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98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99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6490" name="Rectangle 27"/>
            <p:cNvSpPr>
              <a:spLocks noChangeAspect="1" noChangeArrowheads="1"/>
            </p:cNvSpPr>
            <p:nvPr/>
          </p:nvSpPr>
          <p:spPr bwMode="auto">
            <a:xfrm>
              <a:off x="8697913" y="2873375"/>
              <a:ext cx="1285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/>
                <a:t>3</a:t>
              </a:r>
            </a:p>
          </p:txBody>
        </p:sp>
      </p:grpSp>
      <p:grpSp>
        <p:nvGrpSpPr>
          <p:cNvPr id="16410" name="群組 141"/>
          <p:cNvGrpSpPr>
            <a:grpSpLocks/>
          </p:cNvGrpSpPr>
          <p:nvPr/>
        </p:nvGrpSpPr>
        <p:grpSpPr bwMode="auto">
          <a:xfrm>
            <a:off x="4587875" y="5041900"/>
            <a:ext cx="454025" cy="390525"/>
            <a:chOff x="8575675" y="2857500"/>
            <a:chExt cx="454025" cy="390525"/>
          </a:xfrm>
        </p:grpSpPr>
        <p:sp>
          <p:nvSpPr>
            <p:cNvPr id="16465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/>
            </a:p>
          </p:txBody>
        </p:sp>
        <p:grpSp>
          <p:nvGrpSpPr>
            <p:cNvPr id="16466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16468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6482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83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84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85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86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87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6469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6477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78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79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80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8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6470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71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72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73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74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75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76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6467" name="Rectangle 27"/>
            <p:cNvSpPr>
              <a:spLocks noChangeAspect="1" noChangeArrowheads="1"/>
            </p:cNvSpPr>
            <p:nvPr/>
          </p:nvSpPr>
          <p:spPr bwMode="auto">
            <a:xfrm>
              <a:off x="8654894" y="2960746"/>
              <a:ext cx="2388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TW" sz="1200">
                  <a:latin typeface="Arial Unicode MS"/>
                  <a:ea typeface="Arial Unicode MS"/>
                  <a:cs typeface="Arial Unicode MS"/>
                </a:rPr>
                <a:t>3</a:t>
              </a:r>
              <a:r>
                <a:rPr lang="zh-TW" altLang="en-US" sz="1200">
                  <a:latin typeface="Arial Unicode MS"/>
                  <a:ea typeface="Arial Unicode MS"/>
                  <a:cs typeface="Arial Unicode MS"/>
                </a:rPr>
                <a:t>甲</a:t>
              </a:r>
              <a:endParaRPr lang="en-US" altLang="zh-TW" sz="1200">
                <a:latin typeface="Arial Unicode MS"/>
                <a:ea typeface="Arial Unicode MS"/>
                <a:cs typeface="Arial Unicode MS"/>
              </a:endParaRPr>
            </a:p>
          </p:txBody>
        </p:sp>
      </p:grpSp>
      <p:grpSp>
        <p:nvGrpSpPr>
          <p:cNvPr id="16411" name="群組 144"/>
          <p:cNvGrpSpPr>
            <a:grpSpLocks/>
          </p:cNvGrpSpPr>
          <p:nvPr/>
        </p:nvGrpSpPr>
        <p:grpSpPr bwMode="auto">
          <a:xfrm>
            <a:off x="4854575" y="1531938"/>
            <a:ext cx="454025" cy="390525"/>
            <a:chOff x="7729538" y="2924175"/>
            <a:chExt cx="454025" cy="390525"/>
          </a:xfrm>
        </p:grpSpPr>
        <p:sp>
          <p:nvSpPr>
            <p:cNvPr id="16442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114300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/>
            </a:p>
          </p:txBody>
        </p:sp>
        <p:grpSp>
          <p:nvGrpSpPr>
            <p:cNvPr id="16443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6445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6459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60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61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62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63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64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6446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6454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55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56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57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6458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6447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48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49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50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51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52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453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6444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/>
                <a:t>1</a:t>
              </a:r>
            </a:p>
          </p:txBody>
        </p:sp>
      </p:grpSp>
      <p:cxnSp>
        <p:nvCxnSpPr>
          <p:cNvPr id="206" name="直線單箭頭接點 205"/>
          <p:cNvCxnSpPr>
            <a:cxnSpLocks noChangeShapeType="1"/>
          </p:cNvCxnSpPr>
          <p:nvPr/>
        </p:nvCxnSpPr>
        <p:spPr bwMode="auto">
          <a:xfrm>
            <a:off x="3779838" y="4540250"/>
            <a:ext cx="431800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07" name="直線單箭頭接點 206"/>
          <p:cNvCxnSpPr>
            <a:cxnSpLocks noChangeShapeType="1"/>
          </p:cNvCxnSpPr>
          <p:nvPr/>
        </p:nvCxnSpPr>
        <p:spPr bwMode="auto">
          <a:xfrm>
            <a:off x="4284663" y="4797425"/>
            <a:ext cx="436562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31" name="直線接點 30"/>
          <p:cNvCxnSpPr>
            <a:stCxn id="3" idx="13"/>
          </p:cNvCxnSpPr>
          <p:nvPr/>
        </p:nvCxnSpPr>
        <p:spPr>
          <a:xfrm flipH="1">
            <a:off x="5370513" y="5592763"/>
            <a:ext cx="26987" cy="428625"/>
          </a:xfrm>
          <a:prstGeom prst="line">
            <a:avLst/>
          </a:pr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8" name="直線單箭頭接點 207"/>
          <p:cNvCxnSpPr/>
          <p:nvPr/>
        </p:nvCxnSpPr>
        <p:spPr>
          <a:xfrm flipH="1">
            <a:off x="6796088" y="2362200"/>
            <a:ext cx="427037" cy="3587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單箭頭接點 208"/>
          <p:cNvCxnSpPr/>
          <p:nvPr/>
        </p:nvCxnSpPr>
        <p:spPr>
          <a:xfrm flipH="1">
            <a:off x="6461125" y="2895600"/>
            <a:ext cx="239713" cy="3889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單箭頭接點 209"/>
          <p:cNvCxnSpPr>
            <a:cxnSpLocks noChangeShapeType="1"/>
          </p:cNvCxnSpPr>
          <p:nvPr/>
        </p:nvCxnSpPr>
        <p:spPr bwMode="auto">
          <a:xfrm flipH="1">
            <a:off x="5495925" y="3848100"/>
            <a:ext cx="215900" cy="382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1" name="直線單箭頭接點 210"/>
          <p:cNvCxnSpPr>
            <a:cxnSpLocks noChangeShapeType="1"/>
          </p:cNvCxnSpPr>
          <p:nvPr/>
        </p:nvCxnSpPr>
        <p:spPr bwMode="auto">
          <a:xfrm flipH="1">
            <a:off x="5316538" y="4375150"/>
            <a:ext cx="79375" cy="5619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" name="直線單箭頭接點 214"/>
          <p:cNvCxnSpPr/>
          <p:nvPr/>
        </p:nvCxnSpPr>
        <p:spPr>
          <a:xfrm flipH="1">
            <a:off x="8172450" y="1052513"/>
            <a:ext cx="360363" cy="936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接點 216"/>
          <p:cNvCxnSpPr/>
          <p:nvPr/>
        </p:nvCxnSpPr>
        <p:spPr>
          <a:xfrm flipH="1">
            <a:off x="8123238" y="619125"/>
            <a:ext cx="117475" cy="428625"/>
          </a:xfrm>
          <a:prstGeom prst="line">
            <a:avLst/>
          </a:pr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424" name="橢圓 14"/>
          <p:cNvSpPr>
            <a:spLocks noChangeArrowheads="1"/>
          </p:cNvSpPr>
          <p:nvPr/>
        </p:nvSpPr>
        <p:spPr bwMode="auto">
          <a:xfrm>
            <a:off x="2206625" y="1244600"/>
            <a:ext cx="166688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6425" name="橢圓 14"/>
          <p:cNvSpPr>
            <a:spLocks noChangeArrowheads="1"/>
          </p:cNvSpPr>
          <p:nvPr/>
        </p:nvSpPr>
        <p:spPr bwMode="auto">
          <a:xfrm>
            <a:off x="4230688" y="494982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6426" name="橢圓 217"/>
          <p:cNvSpPr>
            <a:spLocks noChangeArrowheads="1"/>
          </p:cNvSpPr>
          <p:nvPr/>
        </p:nvSpPr>
        <p:spPr bwMode="auto">
          <a:xfrm>
            <a:off x="5794375" y="524827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6427" name="文字方塊 218"/>
          <p:cNvSpPr txBox="1">
            <a:spLocks noChangeArrowheads="1"/>
          </p:cNvSpPr>
          <p:nvPr/>
        </p:nvSpPr>
        <p:spPr bwMode="auto">
          <a:xfrm>
            <a:off x="3887788" y="5233988"/>
            <a:ext cx="6143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辛亥端</a:t>
            </a:r>
          </a:p>
        </p:txBody>
      </p:sp>
      <p:sp>
        <p:nvSpPr>
          <p:cNvPr id="16428" name="文字方塊 219"/>
          <p:cNvSpPr txBox="1">
            <a:spLocks noChangeArrowheads="1"/>
          </p:cNvSpPr>
          <p:nvPr/>
        </p:nvSpPr>
        <p:spPr bwMode="auto">
          <a:xfrm>
            <a:off x="2108200" y="2139950"/>
            <a:ext cx="195263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400">
                <a:solidFill>
                  <a:srgbClr val="0000CC"/>
                </a:solidFill>
                <a:latin typeface="Verdana" pitchFamily="34" charset="0"/>
              </a:rPr>
              <a:t>建國高架道路</a:t>
            </a:r>
          </a:p>
        </p:txBody>
      </p:sp>
      <p:sp>
        <p:nvSpPr>
          <p:cNvPr id="16429" name="文字方塊 220"/>
          <p:cNvSpPr txBox="1">
            <a:spLocks noChangeArrowheads="1"/>
          </p:cNvSpPr>
          <p:nvPr/>
        </p:nvSpPr>
        <p:spPr bwMode="auto">
          <a:xfrm>
            <a:off x="2909888" y="4703763"/>
            <a:ext cx="538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400">
                <a:solidFill>
                  <a:srgbClr val="0000CC"/>
                </a:solidFill>
                <a:latin typeface="Verdana" pitchFamily="34" charset="0"/>
              </a:rPr>
              <a:t>辛亥路</a:t>
            </a:r>
          </a:p>
        </p:txBody>
      </p:sp>
      <p:sp>
        <p:nvSpPr>
          <p:cNvPr id="16430" name="橢圓 14"/>
          <p:cNvSpPr>
            <a:spLocks noChangeArrowheads="1"/>
          </p:cNvSpPr>
          <p:nvPr/>
        </p:nvSpPr>
        <p:spPr bwMode="auto">
          <a:xfrm>
            <a:off x="5400675" y="17732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6431" name="文字方塊 224"/>
          <p:cNvSpPr txBox="1">
            <a:spLocks noChangeArrowheads="1"/>
          </p:cNvSpPr>
          <p:nvPr/>
        </p:nvSpPr>
        <p:spPr bwMode="auto">
          <a:xfrm>
            <a:off x="5364163" y="1382713"/>
            <a:ext cx="4095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內湖</a:t>
            </a:r>
          </a:p>
        </p:txBody>
      </p:sp>
      <p:sp>
        <p:nvSpPr>
          <p:cNvPr id="16432" name="橢圓 14"/>
          <p:cNvSpPr>
            <a:spLocks noChangeArrowheads="1"/>
          </p:cNvSpPr>
          <p:nvPr/>
        </p:nvSpPr>
        <p:spPr bwMode="auto">
          <a:xfrm>
            <a:off x="6759575" y="16208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6433" name="文字方塊 226"/>
          <p:cNvSpPr txBox="1">
            <a:spLocks noChangeArrowheads="1"/>
          </p:cNvSpPr>
          <p:nvPr/>
        </p:nvSpPr>
        <p:spPr bwMode="auto">
          <a:xfrm>
            <a:off x="6599238" y="1328738"/>
            <a:ext cx="4095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東湖</a:t>
            </a:r>
          </a:p>
        </p:txBody>
      </p:sp>
      <p:sp>
        <p:nvSpPr>
          <p:cNvPr id="16434" name="橢圓 124"/>
          <p:cNvSpPr>
            <a:spLocks noChangeArrowheads="1"/>
          </p:cNvSpPr>
          <p:nvPr/>
        </p:nvSpPr>
        <p:spPr bwMode="auto">
          <a:xfrm>
            <a:off x="6256338" y="3673475"/>
            <a:ext cx="166687" cy="1778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6435" name="橢圓 126"/>
          <p:cNvSpPr>
            <a:spLocks noChangeArrowheads="1"/>
          </p:cNvSpPr>
          <p:nvPr/>
        </p:nvSpPr>
        <p:spPr bwMode="auto">
          <a:xfrm>
            <a:off x="6032500" y="3775075"/>
            <a:ext cx="166688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6436" name="橢圓 127"/>
          <p:cNvSpPr>
            <a:spLocks noChangeArrowheads="1"/>
          </p:cNvSpPr>
          <p:nvPr/>
        </p:nvSpPr>
        <p:spPr bwMode="auto">
          <a:xfrm>
            <a:off x="7359650" y="2349500"/>
            <a:ext cx="166688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6437" name="橢圓 128"/>
          <p:cNvSpPr>
            <a:spLocks noChangeArrowheads="1"/>
          </p:cNvSpPr>
          <p:nvPr/>
        </p:nvSpPr>
        <p:spPr bwMode="auto">
          <a:xfrm>
            <a:off x="6580188" y="340677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6438" name="文字方塊 129"/>
          <p:cNvSpPr txBox="1">
            <a:spLocks noChangeArrowheads="1"/>
          </p:cNvSpPr>
          <p:nvPr/>
        </p:nvSpPr>
        <p:spPr bwMode="auto">
          <a:xfrm>
            <a:off x="7548563" y="2568575"/>
            <a:ext cx="6159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新台五</a:t>
            </a:r>
          </a:p>
        </p:txBody>
      </p:sp>
      <p:sp>
        <p:nvSpPr>
          <p:cNvPr id="16439" name="文字方塊 130"/>
          <p:cNvSpPr txBox="1">
            <a:spLocks noChangeArrowheads="1"/>
          </p:cNvSpPr>
          <p:nvPr/>
        </p:nvSpPr>
        <p:spPr bwMode="auto">
          <a:xfrm>
            <a:off x="6897688" y="342900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南港</a:t>
            </a:r>
          </a:p>
        </p:txBody>
      </p:sp>
      <p:sp>
        <p:nvSpPr>
          <p:cNvPr id="16440" name="文字方塊 131"/>
          <p:cNvSpPr txBox="1">
            <a:spLocks noChangeArrowheads="1"/>
          </p:cNvSpPr>
          <p:nvPr/>
        </p:nvSpPr>
        <p:spPr bwMode="auto">
          <a:xfrm>
            <a:off x="6559550" y="3789363"/>
            <a:ext cx="8207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南港系統</a:t>
            </a:r>
          </a:p>
        </p:txBody>
      </p:sp>
      <p:sp>
        <p:nvSpPr>
          <p:cNvPr id="16441" name="文字方塊 132"/>
          <p:cNvSpPr txBox="1">
            <a:spLocks noChangeArrowheads="1"/>
          </p:cNvSpPr>
          <p:nvPr/>
        </p:nvSpPr>
        <p:spPr bwMode="auto">
          <a:xfrm>
            <a:off x="6218238" y="4068763"/>
            <a:ext cx="6159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南深路</a:t>
            </a:r>
          </a:p>
        </p:txBody>
      </p:sp>
      <p:cxnSp>
        <p:nvCxnSpPr>
          <p:cNvPr id="4" name="直線單箭頭接點 188"/>
          <p:cNvCxnSpPr>
            <a:cxnSpLocks noChangeShapeType="1"/>
          </p:cNvCxnSpPr>
          <p:nvPr/>
        </p:nvCxnSpPr>
        <p:spPr bwMode="auto">
          <a:xfrm>
            <a:off x="1765300" y="939800"/>
            <a:ext cx="354013" cy="1492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29" name="文字方塊 128"/>
          <p:cNvSpPr txBox="1">
            <a:spLocks noChangeArrowheads="1"/>
          </p:cNvSpPr>
          <p:nvPr/>
        </p:nvSpPr>
        <p:spPr bwMode="auto">
          <a:xfrm>
            <a:off x="755576" y="5877852"/>
            <a:ext cx="322637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400" dirty="0" smtClean="0">
                <a:solidFill>
                  <a:srgbClr val="FF0000"/>
                </a:solidFill>
                <a:latin typeface="Verdana" pitchFamily="34" charset="0"/>
              </a:rPr>
              <a:t>備註</a:t>
            </a:r>
            <a:r>
              <a:rPr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:</a:t>
            </a:r>
            <a:r>
              <a:rPr lang="zh-TW" altLang="en-US" sz="1400" dirty="0" smtClean="0">
                <a:solidFill>
                  <a:srgbClr val="FF0000"/>
                </a:solidFill>
                <a:latin typeface="Verdana" pitchFamily="34" charset="0"/>
              </a:rPr>
              <a:t>建國高架道路禁行大貨車以上車種</a:t>
            </a:r>
            <a:endParaRPr lang="zh-TW" altLang="en-US" sz="14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手繪多邊形 2"/>
          <p:cNvSpPr>
            <a:spLocks/>
          </p:cNvSpPr>
          <p:nvPr/>
        </p:nvSpPr>
        <p:spPr bwMode="auto">
          <a:xfrm>
            <a:off x="5397500" y="1047750"/>
            <a:ext cx="2725738" cy="4545013"/>
          </a:xfrm>
          <a:custGeom>
            <a:avLst/>
            <a:gdLst>
              <a:gd name="T0" fmla="*/ 2725445 w 2725445"/>
              <a:gd name="T1" fmla="*/ 0 h 4545367"/>
              <a:gd name="T2" fmla="*/ 2601159 w 2725445"/>
              <a:gd name="T3" fmla="*/ 497150 h 4545367"/>
              <a:gd name="T4" fmla="*/ 2494627 w 2725445"/>
              <a:gd name="T5" fmla="*/ 798990 h 4545367"/>
              <a:gd name="T6" fmla="*/ 2414727 w 2725445"/>
              <a:gd name="T7" fmla="*/ 1091954 h 4545367"/>
              <a:gd name="T8" fmla="*/ 2290439 w 2725445"/>
              <a:gd name="T9" fmla="*/ 1251753 h 4545367"/>
              <a:gd name="T10" fmla="*/ 2059621 w 2725445"/>
              <a:gd name="T11" fmla="*/ 1384918 h 4545367"/>
              <a:gd name="T12" fmla="*/ 1784413 w 2725445"/>
              <a:gd name="T13" fmla="*/ 1518083 h 4545367"/>
              <a:gd name="T14" fmla="*/ 1597982 w 2725445"/>
              <a:gd name="T15" fmla="*/ 1793290 h 4545367"/>
              <a:gd name="T16" fmla="*/ 1509205 w 2725445"/>
              <a:gd name="T17" fmla="*/ 2175029 h 4545367"/>
              <a:gd name="T18" fmla="*/ 1154098 w 2725445"/>
              <a:gd name="T19" fmla="*/ 2521260 h 4545367"/>
              <a:gd name="T20" fmla="*/ 577049 w 2725445"/>
              <a:gd name="T21" fmla="*/ 2894122 h 4545367"/>
              <a:gd name="T22" fmla="*/ 452761 w 2725445"/>
              <a:gd name="T23" fmla="*/ 3018410 h 4545367"/>
              <a:gd name="T24" fmla="*/ 177554 w 2725445"/>
              <a:gd name="T25" fmla="*/ 3622090 h 4545367"/>
              <a:gd name="T26" fmla="*/ 0 w 2725445"/>
              <a:gd name="T27" fmla="*/ 4545367 h 454536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725445" h="4545367">
                <a:moveTo>
                  <a:pt x="2725445" y="0"/>
                </a:moveTo>
                <a:cubicBezTo>
                  <a:pt x="2682536" y="181992"/>
                  <a:pt x="2639628" y="363985"/>
                  <a:pt x="2601158" y="497150"/>
                </a:cubicBezTo>
                <a:cubicBezTo>
                  <a:pt x="2562688" y="630315"/>
                  <a:pt x="2525698" y="699856"/>
                  <a:pt x="2494626" y="798990"/>
                </a:cubicBezTo>
                <a:cubicBezTo>
                  <a:pt x="2463554" y="898124"/>
                  <a:pt x="2448758" y="1016493"/>
                  <a:pt x="2414727" y="1091953"/>
                </a:cubicBezTo>
                <a:cubicBezTo>
                  <a:pt x="2380696" y="1167413"/>
                  <a:pt x="2349623" y="1202925"/>
                  <a:pt x="2290439" y="1251752"/>
                </a:cubicBezTo>
                <a:cubicBezTo>
                  <a:pt x="2231254" y="1300579"/>
                  <a:pt x="2143958" y="1340529"/>
                  <a:pt x="2059620" y="1384917"/>
                </a:cubicBezTo>
                <a:cubicBezTo>
                  <a:pt x="1975282" y="1429305"/>
                  <a:pt x="1861352" y="1450020"/>
                  <a:pt x="1784412" y="1518082"/>
                </a:cubicBezTo>
                <a:cubicBezTo>
                  <a:pt x="1707472" y="1586144"/>
                  <a:pt x="1643849" y="1683798"/>
                  <a:pt x="1597981" y="1793289"/>
                </a:cubicBezTo>
                <a:cubicBezTo>
                  <a:pt x="1552113" y="1902780"/>
                  <a:pt x="1583185" y="2053701"/>
                  <a:pt x="1509204" y="2175029"/>
                </a:cubicBezTo>
                <a:cubicBezTo>
                  <a:pt x="1435223" y="2296357"/>
                  <a:pt x="1309456" y="2401410"/>
                  <a:pt x="1154097" y="2521258"/>
                </a:cubicBezTo>
                <a:cubicBezTo>
                  <a:pt x="998738" y="2641106"/>
                  <a:pt x="693938" y="2811262"/>
                  <a:pt x="577049" y="2894120"/>
                </a:cubicBezTo>
                <a:cubicBezTo>
                  <a:pt x="460160" y="2976978"/>
                  <a:pt x="519343" y="2897080"/>
                  <a:pt x="452761" y="3018408"/>
                </a:cubicBezTo>
                <a:cubicBezTo>
                  <a:pt x="386179" y="3139736"/>
                  <a:pt x="253014" y="3367596"/>
                  <a:pt x="177554" y="3622089"/>
                </a:cubicBezTo>
                <a:cubicBezTo>
                  <a:pt x="102094" y="3876582"/>
                  <a:pt x="51047" y="4210974"/>
                  <a:pt x="0" y="4545367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/>
          </a:p>
        </p:txBody>
      </p:sp>
      <p:pic>
        <p:nvPicPr>
          <p:cNvPr id="17410" name="Picture 1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0"/>
          <a:stretch>
            <a:fillRect/>
          </a:stretch>
        </p:blipFill>
        <p:spPr bwMode="auto">
          <a:xfrm>
            <a:off x="900113" y="566738"/>
            <a:ext cx="61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文字方塊 19"/>
          <p:cNvSpPr txBox="1">
            <a:spLocks noChangeArrowheads="1"/>
          </p:cNvSpPr>
          <p:nvPr/>
        </p:nvSpPr>
        <p:spPr bwMode="auto">
          <a:xfrm>
            <a:off x="5484813" y="544512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木柵</a:t>
            </a:r>
          </a:p>
        </p:txBody>
      </p:sp>
      <p:sp>
        <p:nvSpPr>
          <p:cNvPr id="17412" name="文字方塊 28"/>
          <p:cNvSpPr txBox="1">
            <a:spLocks noChangeArrowheads="1"/>
          </p:cNvSpPr>
          <p:nvPr/>
        </p:nvSpPr>
        <p:spPr bwMode="auto">
          <a:xfrm>
            <a:off x="7008813" y="1016000"/>
            <a:ext cx="8207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汐止系統</a:t>
            </a:r>
          </a:p>
        </p:txBody>
      </p:sp>
      <p:grpSp>
        <p:nvGrpSpPr>
          <p:cNvPr id="17413" name="群組 148"/>
          <p:cNvGrpSpPr>
            <a:grpSpLocks/>
          </p:cNvGrpSpPr>
          <p:nvPr/>
        </p:nvGrpSpPr>
        <p:grpSpPr bwMode="auto">
          <a:xfrm>
            <a:off x="827088" y="1414463"/>
            <a:ext cx="1382712" cy="830262"/>
            <a:chOff x="635890" y="404995"/>
            <a:chExt cx="1382537" cy="830997"/>
          </a:xfrm>
        </p:grpSpPr>
        <p:sp>
          <p:nvSpPr>
            <p:cNvPr id="17535" name="文字方塊 142"/>
            <p:cNvSpPr txBox="1">
              <a:spLocks noChangeArrowheads="1"/>
            </p:cNvSpPr>
            <p:nvPr/>
          </p:nvSpPr>
          <p:spPr bwMode="auto">
            <a:xfrm>
              <a:off x="635890" y="404995"/>
              <a:ext cx="5437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 b="1">
                  <a:latin typeface="Calibri" pitchFamily="34" charset="0"/>
                </a:rPr>
                <a:t>圖例</a:t>
              </a:r>
              <a:endParaRPr kumimoji="0" lang="en-US" altLang="zh-TW" sz="1400" b="1">
                <a:latin typeface="Calibri" pitchFamily="34" charset="0"/>
              </a:endParaRPr>
            </a:p>
          </p:txBody>
        </p:sp>
        <p:sp>
          <p:nvSpPr>
            <p:cNvPr id="17536" name="文字方塊 143"/>
            <p:cNvSpPr txBox="1">
              <a:spLocks noChangeArrowheads="1"/>
            </p:cNvSpPr>
            <p:nvPr/>
          </p:nvSpPr>
          <p:spPr bwMode="auto">
            <a:xfrm>
              <a:off x="1115616" y="712772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>
                  <a:latin typeface="Calibri" pitchFamily="34" charset="0"/>
                </a:rPr>
                <a:t>道路阻斷</a:t>
              </a:r>
              <a:endParaRPr kumimoji="0" lang="en-US" altLang="zh-TW" sz="1400">
                <a:latin typeface="Calibri" pitchFamily="34" charset="0"/>
              </a:endParaRPr>
            </a:p>
            <a:p>
              <a:r>
                <a:rPr kumimoji="0" lang="zh-TW" altLang="en-US" sz="1400">
                  <a:latin typeface="Calibri" pitchFamily="34" charset="0"/>
                </a:rPr>
                <a:t>改道路線</a:t>
              </a:r>
            </a:p>
          </p:txBody>
        </p:sp>
        <p:cxnSp>
          <p:nvCxnSpPr>
            <p:cNvPr id="146" name="直線接點 145"/>
            <p:cNvCxnSpPr/>
            <p:nvPr/>
          </p:nvCxnSpPr>
          <p:spPr>
            <a:xfrm>
              <a:off x="683509" y="894378"/>
              <a:ext cx="360316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/>
            <p:nvPr/>
          </p:nvCxnSpPr>
          <p:spPr>
            <a:xfrm>
              <a:off x="683509" y="1097758"/>
              <a:ext cx="360316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14" name="文字方塊 191"/>
          <p:cNvSpPr txBox="1">
            <a:spLocks noChangeArrowheads="1"/>
          </p:cNvSpPr>
          <p:nvPr/>
        </p:nvSpPr>
        <p:spPr bwMode="auto">
          <a:xfrm>
            <a:off x="1360488" y="0"/>
            <a:ext cx="68897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200" b="1">
                <a:latin typeface="標楷體" pitchFamily="65" charset="-120"/>
                <a:ea typeface="標楷體" pitchFamily="65" charset="-120"/>
              </a:rPr>
              <a:t>國道</a:t>
            </a:r>
            <a:r>
              <a:rPr kumimoji="0" lang="en-US" altLang="zh-TW" sz="2200" b="1"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zh-TW" altLang="en-US" sz="2200" b="1">
                <a:latin typeface="標楷體" pitchFamily="65" charset="-120"/>
                <a:ea typeface="標楷體" pitchFamily="65" charset="-120"/>
              </a:rPr>
              <a:t>號圓山交流道</a:t>
            </a:r>
            <a:r>
              <a:rPr kumimoji="0" lang="en-US" altLang="zh-TW" sz="2200" b="1"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200" b="1">
                <a:latin typeface="標楷體" pitchFamily="65" charset="-120"/>
                <a:ea typeface="標楷體" pitchFamily="65" charset="-120"/>
              </a:rPr>
              <a:t>汐止系統道路阻斷改道路線</a:t>
            </a:r>
            <a:r>
              <a:rPr kumimoji="0" lang="en-US" altLang="zh-TW" sz="2200" b="1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200" b="1">
                <a:latin typeface="標楷體" pitchFamily="65" charset="-120"/>
                <a:ea typeface="標楷體" pitchFamily="65" charset="-120"/>
              </a:rPr>
              <a:t>北上</a:t>
            </a:r>
            <a:r>
              <a:rPr kumimoji="0" lang="en-US" altLang="zh-TW" sz="2200" b="1"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2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15" name="文字方塊 189"/>
          <p:cNvSpPr txBox="1">
            <a:spLocks noChangeArrowheads="1"/>
          </p:cNvSpPr>
          <p:nvPr/>
        </p:nvSpPr>
        <p:spPr bwMode="auto">
          <a:xfrm>
            <a:off x="2411413" y="95091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圓山</a:t>
            </a:r>
          </a:p>
        </p:txBody>
      </p:sp>
      <p:sp>
        <p:nvSpPr>
          <p:cNvPr id="17416" name="文字方塊 192"/>
          <p:cNvSpPr txBox="1">
            <a:spLocks noChangeArrowheads="1"/>
          </p:cNvSpPr>
          <p:nvPr/>
        </p:nvSpPr>
        <p:spPr bwMode="auto">
          <a:xfrm>
            <a:off x="5724525" y="4924425"/>
            <a:ext cx="614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深坑端</a:t>
            </a:r>
          </a:p>
        </p:txBody>
      </p:sp>
      <p:sp>
        <p:nvSpPr>
          <p:cNvPr id="2" name="手繪多邊形 1"/>
          <p:cNvSpPr>
            <a:spLocks/>
          </p:cNvSpPr>
          <p:nvPr/>
        </p:nvSpPr>
        <p:spPr bwMode="auto">
          <a:xfrm>
            <a:off x="1917700" y="1225550"/>
            <a:ext cx="6445250" cy="635000"/>
          </a:xfrm>
          <a:custGeom>
            <a:avLst/>
            <a:gdLst>
              <a:gd name="T0" fmla="*/ 6445188 w 6445188"/>
              <a:gd name="T1" fmla="*/ 62144 h 635448"/>
              <a:gd name="T2" fmla="*/ 6081204 w 6445188"/>
              <a:gd name="T3" fmla="*/ 115410 h 635448"/>
              <a:gd name="T4" fmla="*/ 5885892 w 6445188"/>
              <a:gd name="T5" fmla="*/ 150921 h 635448"/>
              <a:gd name="T6" fmla="*/ 5823748 w 6445188"/>
              <a:gd name="T7" fmla="*/ 168676 h 635448"/>
              <a:gd name="T8" fmla="*/ 5708340 w 6445188"/>
              <a:gd name="T9" fmla="*/ 248575 h 635448"/>
              <a:gd name="T10" fmla="*/ 5619564 w 6445188"/>
              <a:gd name="T11" fmla="*/ 319597 h 635448"/>
              <a:gd name="T12" fmla="*/ 5548540 w 6445188"/>
              <a:gd name="T13" fmla="*/ 381740 h 635448"/>
              <a:gd name="T14" fmla="*/ 5468644 w 6445188"/>
              <a:gd name="T15" fmla="*/ 417251 h 635448"/>
              <a:gd name="T16" fmla="*/ 4438833 w 6445188"/>
              <a:gd name="T17" fmla="*/ 523783 h 635448"/>
              <a:gd name="T18" fmla="*/ 4172504 w 6445188"/>
              <a:gd name="T19" fmla="*/ 559294 h 635448"/>
              <a:gd name="T20" fmla="*/ 3648722 w 6445188"/>
              <a:gd name="T21" fmla="*/ 612560 h 635448"/>
              <a:gd name="T22" fmla="*/ 3515556 w 6445188"/>
              <a:gd name="T23" fmla="*/ 630315 h 635448"/>
              <a:gd name="T24" fmla="*/ 3178206 w 6445188"/>
              <a:gd name="T25" fmla="*/ 523783 h 635448"/>
              <a:gd name="T26" fmla="*/ 2894120 w 6445188"/>
              <a:gd name="T27" fmla="*/ 381740 h 635448"/>
              <a:gd name="T28" fmla="*/ 2627790 w 6445188"/>
              <a:gd name="T29" fmla="*/ 284086 h 635448"/>
              <a:gd name="T30" fmla="*/ 2405848 w 6445188"/>
              <a:gd name="T31" fmla="*/ 230820 h 635448"/>
              <a:gd name="T32" fmla="*/ 2059619 w 6445188"/>
              <a:gd name="T33" fmla="*/ 195309 h 635448"/>
              <a:gd name="T34" fmla="*/ 1766656 w 6445188"/>
              <a:gd name="T35" fmla="*/ 168676 h 635448"/>
              <a:gd name="T36" fmla="*/ 1491448 w 6445188"/>
              <a:gd name="T37" fmla="*/ 106532 h 635448"/>
              <a:gd name="T38" fmla="*/ 1127464 w 6445188"/>
              <a:gd name="T39" fmla="*/ 88777 h 635448"/>
              <a:gd name="T40" fmla="*/ 825623 w 6445188"/>
              <a:gd name="T41" fmla="*/ 88777 h 635448"/>
              <a:gd name="T42" fmla="*/ 381740 w 6445188"/>
              <a:gd name="T43" fmla="*/ 106532 h 635448"/>
              <a:gd name="T44" fmla="*/ 221941 w 6445188"/>
              <a:gd name="T45" fmla="*/ 71022 h 635448"/>
              <a:gd name="T46" fmla="*/ 97654 w 6445188"/>
              <a:gd name="T47" fmla="*/ 44389 h 635448"/>
              <a:gd name="T48" fmla="*/ 0 w 6445188"/>
              <a:gd name="T49" fmla="*/ 0 h 63544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445188" h="635448">
                <a:moveTo>
                  <a:pt x="6445188" y="62144"/>
                </a:moveTo>
                <a:lnTo>
                  <a:pt x="6081204" y="115410"/>
                </a:lnTo>
                <a:cubicBezTo>
                  <a:pt x="5987988" y="130206"/>
                  <a:pt x="5928804" y="142043"/>
                  <a:pt x="5885895" y="150921"/>
                </a:cubicBezTo>
                <a:cubicBezTo>
                  <a:pt x="5842986" y="159799"/>
                  <a:pt x="5853343" y="152400"/>
                  <a:pt x="5823751" y="168676"/>
                </a:cubicBezTo>
                <a:cubicBezTo>
                  <a:pt x="5794159" y="184952"/>
                  <a:pt x="5742372" y="223421"/>
                  <a:pt x="5708341" y="248575"/>
                </a:cubicBezTo>
                <a:cubicBezTo>
                  <a:pt x="5674310" y="273729"/>
                  <a:pt x="5646198" y="297403"/>
                  <a:pt x="5619565" y="319597"/>
                </a:cubicBezTo>
                <a:cubicBezTo>
                  <a:pt x="5592932" y="341791"/>
                  <a:pt x="5573696" y="365464"/>
                  <a:pt x="5548543" y="381740"/>
                </a:cubicBezTo>
                <a:cubicBezTo>
                  <a:pt x="5523390" y="398016"/>
                  <a:pt x="5653595" y="393577"/>
                  <a:pt x="5468644" y="417251"/>
                </a:cubicBezTo>
                <a:cubicBezTo>
                  <a:pt x="5283693" y="440925"/>
                  <a:pt x="4654858" y="500109"/>
                  <a:pt x="4438835" y="523783"/>
                </a:cubicBezTo>
                <a:cubicBezTo>
                  <a:pt x="4222812" y="547457"/>
                  <a:pt x="4304190" y="544498"/>
                  <a:pt x="4172505" y="559294"/>
                </a:cubicBezTo>
                <a:cubicBezTo>
                  <a:pt x="4040820" y="574090"/>
                  <a:pt x="3758213" y="600723"/>
                  <a:pt x="3648722" y="612560"/>
                </a:cubicBezTo>
                <a:cubicBezTo>
                  <a:pt x="3539231" y="624397"/>
                  <a:pt x="3593976" y="645111"/>
                  <a:pt x="3515557" y="630315"/>
                </a:cubicBezTo>
                <a:cubicBezTo>
                  <a:pt x="3437138" y="615519"/>
                  <a:pt x="3281779" y="565212"/>
                  <a:pt x="3178206" y="523783"/>
                </a:cubicBezTo>
                <a:cubicBezTo>
                  <a:pt x="3074633" y="482354"/>
                  <a:pt x="2985856" y="421689"/>
                  <a:pt x="2894120" y="381740"/>
                </a:cubicBezTo>
                <a:cubicBezTo>
                  <a:pt x="2802384" y="341791"/>
                  <a:pt x="2709169" y="309239"/>
                  <a:pt x="2627790" y="284086"/>
                </a:cubicBezTo>
                <a:cubicBezTo>
                  <a:pt x="2546411" y="258933"/>
                  <a:pt x="2500543" y="245616"/>
                  <a:pt x="2405848" y="230820"/>
                </a:cubicBezTo>
                <a:cubicBezTo>
                  <a:pt x="2311153" y="216024"/>
                  <a:pt x="2059619" y="195309"/>
                  <a:pt x="2059619" y="195309"/>
                </a:cubicBezTo>
                <a:cubicBezTo>
                  <a:pt x="1953087" y="184952"/>
                  <a:pt x="1861351" y="183472"/>
                  <a:pt x="1766656" y="168676"/>
                </a:cubicBezTo>
                <a:cubicBezTo>
                  <a:pt x="1671961" y="153880"/>
                  <a:pt x="1597980" y="119849"/>
                  <a:pt x="1491448" y="106532"/>
                </a:cubicBezTo>
                <a:cubicBezTo>
                  <a:pt x="1384916" y="93216"/>
                  <a:pt x="1238435" y="91736"/>
                  <a:pt x="1127464" y="88777"/>
                </a:cubicBezTo>
                <a:cubicBezTo>
                  <a:pt x="1016493" y="85818"/>
                  <a:pt x="949910" y="85818"/>
                  <a:pt x="825623" y="88777"/>
                </a:cubicBezTo>
                <a:cubicBezTo>
                  <a:pt x="701336" y="91736"/>
                  <a:pt x="482354" y="109491"/>
                  <a:pt x="381740" y="106532"/>
                </a:cubicBezTo>
                <a:cubicBezTo>
                  <a:pt x="281126" y="103573"/>
                  <a:pt x="221941" y="71022"/>
                  <a:pt x="221941" y="71022"/>
                </a:cubicBezTo>
                <a:cubicBezTo>
                  <a:pt x="174593" y="60665"/>
                  <a:pt x="134644" y="56226"/>
                  <a:pt x="97654" y="44389"/>
                </a:cubicBezTo>
                <a:cubicBezTo>
                  <a:pt x="60664" y="32552"/>
                  <a:pt x="13316" y="5918"/>
                  <a:pt x="0" y="0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zh-TW" altLang="en-US"/>
          </a:p>
        </p:txBody>
      </p:sp>
      <p:sp>
        <p:nvSpPr>
          <p:cNvPr id="11" name="手繪多邊形 10"/>
          <p:cNvSpPr/>
          <p:nvPr/>
        </p:nvSpPr>
        <p:spPr>
          <a:xfrm>
            <a:off x="4305300" y="5041900"/>
            <a:ext cx="1489075" cy="311150"/>
          </a:xfrm>
          <a:custGeom>
            <a:avLst/>
            <a:gdLst>
              <a:gd name="connsiteX0" fmla="*/ 0 w 1488469"/>
              <a:gd name="connsiteY0" fmla="*/ 0 h 310795"/>
              <a:gd name="connsiteX1" fmla="*/ 150920 w 1488469"/>
              <a:gd name="connsiteY1" fmla="*/ 53266 h 310795"/>
              <a:gd name="connsiteX2" fmla="*/ 381740 w 1488469"/>
              <a:gd name="connsiteY2" fmla="*/ 177553 h 310795"/>
              <a:gd name="connsiteX3" fmla="*/ 719091 w 1488469"/>
              <a:gd name="connsiteY3" fmla="*/ 230819 h 310795"/>
              <a:gd name="connsiteX4" fmla="*/ 985421 w 1488469"/>
              <a:gd name="connsiteY4" fmla="*/ 301840 h 310795"/>
              <a:gd name="connsiteX5" fmla="*/ 1154097 w 1488469"/>
              <a:gd name="connsiteY5" fmla="*/ 310718 h 310795"/>
              <a:gd name="connsiteX6" fmla="*/ 1376039 w 1488469"/>
              <a:gd name="connsiteY6" fmla="*/ 310718 h 3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8469" h="310795">
                <a:moveTo>
                  <a:pt x="0" y="0"/>
                </a:moveTo>
                <a:cubicBezTo>
                  <a:pt x="43648" y="11837"/>
                  <a:pt x="87297" y="23674"/>
                  <a:pt x="150920" y="53266"/>
                </a:cubicBezTo>
                <a:cubicBezTo>
                  <a:pt x="214543" y="82858"/>
                  <a:pt x="287045" y="147961"/>
                  <a:pt x="381740" y="177553"/>
                </a:cubicBezTo>
                <a:cubicBezTo>
                  <a:pt x="476435" y="207145"/>
                  <a:pt x="618478" y="210105"/>
                  <a:pt x="719091" y="230819"/>
                </a:cubicBezTo>
                <a:cubicBezTo>
                  <a:pt x="819704" y="251533"/>
                  <a:pt x="912920" y="288524"/>
                  <a:pt x="985421" y="301840"/>
                </a:cubicBezTo>
                <a:cubicBezTo>
                  <a:pt x="1057922" y="315156"/>
                  <a:pt x="1088994" y="309238"/>
                  <a:pt x="1154097" y="310718"/>
                </a:cubicBezTo>
                <a:cubicBezTo>
                  <a:pt x="1219200" y="312198"/>
                  <a:pt x="1703033" y="248574"/>
                  <a:pt x="1376039" y="310718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4" name="手繪多邊形 13"/>
          <p:cNvSpPr/>
          <p:nvPr/>
        </p:nvSpPr>
        <p:spPr>
          <a:xfrm>
            <a:off x="2254250" y="896938"/>
            <a:ext cx="2060575" cy="4144962"/>
          </a:xfrm>
          <a:custGeom>
            <a:avLst/>
            <a:gdLst>
              <a:gd name="connsiteX0" fmla="*/ 0 w 2059620"/>
              <a:gd name="connsiteY0" fmla="*/ 0 h 4145872"/>
              <a:gd name="connsiteX1" fmla="*/ 62144 w 2059620"/>
              <a:gd name="connsiteY1" fmla="*/ 852256 h 4145872"/>
              <a:gd name="connsiteX2" fmla="*/ 186431 w 2059620"/>
              <a:gd name="connsiteY2" fmla="*/ 1935332 h 4145872"/>
              <a:gd name="connsiteX3" fmla="*/ 257453 w 2059620"/>
              <a:gd name="connsiteY3" fmla="*/ 3151572 h 4145872"/>
              <a:gd name="connsiteX4" fmla="*/ 825623 w 2059620"/>
              <a:gd name="connsiteY4" fmla="*/ 3551068 h 4145872"/>
              <a:gd name="connsiteX5" fmla="*/ 2059620 w 2059620"/>
              <a:gd name="connsiteY5" fmla="*/ 4145872 h 4145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620" h="4145872">
                <a:moveTo>
                  <a:pt x="0" y="0"/>
                </a:moveTo>
                <a:cubicBezTo>
                  <a:pt x="15536" y="264850"/>
                  <a:pt x="31072" y="529701"/>
                  <a:pt x="62144" y="852256"/>
                </a:cubicBezTo>
                <a:cubicBezTo>
                  <a:pt x="93216" y="1174811"/>
                  <a:pt x="153880" y="1552113"/>
                  <a:pt x="186431" y="1935332"/>
                </a:cubicBezTo>
                <a:cubicBezTo>
                  <a:pt x="218982" y="2318551"/>
                  <a:pt x="150921" y="2882283"/>
                  <a:pt x="257453" y="3151572"/>
                </a:cubicBezTo>
                <a:cubicBezTo>
                  <a:pt x="363985" y="3420861"/>
                  <a:pt x="525262" y="3385351"/>
                  <a:pt x="825623" y="3551068"/>
                </a:cubicBezTo>
                <a:cubicBezTo>
                  <a:pt x="1125984" y="3716785"/>
                  <a:pt x="1842117" y="4045259"/>
                  <a:pt x="2059620" y="4145872"/>
                </a:cubicBezTo>
              </a:path>
            </a:pathLst>
          </a:cu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7421" name="橢圓 14"/>
          <p:cNvSpPr>
            <a:spLocks noChangeArrowheads="1"/>
          </p:cNvSpPr>
          <p:nvPr/>
        </p:nvSpPr>
        <p:spPr bwMode="auto">
          <a:xfrm>
            <a:off x="7958138" y="126206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cxnSp>
        <p:nvCxnSpPr>
          <p:cNvPr id="137" name="直線單箭頭接點 136"/>
          <p:cNvCxnSpPr>
            <a:cxnSpLocks noChangeShapeType="1"/>
          </p:cNvCxnSpPr>
          <p:nvPr/>
        </p:nvCxnSpPr>
        <p:spPr bwMode="auto">
          <a:xfrm flipH="1" flipV="1">
            <a:off x="4930775" y="5043488"/>
            <a:ext cx="377825" cy="1063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7423" name="橢圓 14"/>
          <p:cNvSpPr>
            <a:spLocks noChangeArrowheads="1"/>
          </p:cNvSpPr>
          <p:nvPr/>
        </p:nvSpPr>
        <p:spPr bwMode="auto">
          <a:xfrm>
            <a:off x="5364163" y="528637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grpSp>
        <p:nvGrpSpPr>
          <p:cNvPr id="17424" name="群組 137"/>
          <p:cNvGrpSpPr>
            <a:grpSpLocks/>
          </p:cNvGrpSpPr>
          <p:nvPr/>
        </p:nvGrpSpPr>
        <p:grpSpPr bwMode="auto">
          <a:xfrm>
            <a:off x="6826250" y="2697163"/>
            <a:ext cx="454025" cy="390525"/>
            <a:chOff x="8575675" y="2857500"/>
            <a:chExt cx="454025" cy="390525"/>
          </a:xfrm>
        </p:grpSpPr>
        <p:sp>
          <p:nvSpPr>
            <p:cNvPr id="17512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/>
            </a:p>
          </p:txBody>
        </p:sp>
        <p:grpSp>
          <p:nvGrpSpPr>
            <p:cNvPr id="17513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17515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7529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30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31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32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33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34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7516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7524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25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26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27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28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7517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518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519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520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521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522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523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7514" name="Rectangle 27"/>
            <p:cNvSpPr>
              <a:spLocks noChangeAspect="1" noChangeArrowheads="1"/>
            </p:cNvSpPr>
            <p:nvPr/>
          </p:nvSpPr>
          <p:spPr bwMode="auto">
            <a:xfrm>
              <a:off x="8697913" y="2873375"/>
              <a:ext cx="1285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/>
                <a:t>3</a:t>
              </a:r>
            </a:p>
          </p:txBody>
        </p:sp>
      </p:grpSp>
      <p:grpSp>
        <p:nvGrpSpPr>
          <p:cNvPr id="17425" name="群組 141"/>
          <p:cNvGrpSpPr>
            <a:grpSpLocks/>
          </p:cNvGrpSpPr>
          <p:nvPr/>
        </p:nvGrpSpPr>
        <p:grpSpPr bwMode="auto">
          <a:xfrm>
            <a:off x="4587875" y="5041900"/>
            <a:ext cx="454025" cy="390525"/>
            <a:chOff x="8575675" y="2857500"/>
            <a:chExt cx="454025" cy="390525"/>
          </a:xfrm>
        </p:grpSpPr>
        <p:sp>
          <p:nvSpPr>
            <p:cNvPr id="17489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/>
            </a:p>
          </p:txBody>
        </p:sp>
        <p:grpSp>
          <p:nvGrpSpPr>
            <p:cNvPr id="17490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17492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7506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07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08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09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10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11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7493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7501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02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03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04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505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7494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495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496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497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498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499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500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7491" name="Rectangle 27"/>
            <p:cNvSpPr>
              <a:spLocks noChangeAspect="1" noChangeArrowheads="1"/>
            </p:cNvSpPr>
            <p:nvPr/>
          </p:nvSpPr>
          <p:spPr bwMode="auto">
            <a:xfrm>
              <a:off x="8654894" y="2960746"/>
              <a:ext cx="2388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TW" sz="1200">
                  <a:latin typeface="Arial Unicode MS"/>
                  <a:ea typeface="Arial Unicode MS"/>
                  <a:cs typeface="Arial Unicode MS"/>
                </a:rPr>
                <a:t>3</a:t>
              </a:r>
              <a:r>
                <a:rPr lang="zh-TW" altLang="en-US" sz="1200">
                  <a:latin typeface="Arial Unicode MS"/>
                  <a:ea typeface="Arial Unicode MS"/>
                  <a:cs typeface="Arial Unicode MS"/>
                </a:rPr>
                <a:t>甲</a:t>
              </a:r>
              <a:endParaRPr lang="en-US" altLang="zh-TW" sz="1200">
                <a:latin typeface="Arial Unicode MS"/>
                <a:ea typeface="Arial Unicode MS"/>
                <a:cs typeface="Arial Unicode MS"/>
              </a:endParaRPr>
            </a:p>
          </p:txBody>
        </p:sp>
      </p:grpSp>
      <p:grpSp>
        <p:nvGrpSpPr>
          <p:cNvPr id="17426" name="群組 144"/>
          <p:cNvGrpSpPr>
            <a:grpSpLocks/>
          </p:cNvGrpSpPr>
          <p:nvPr/>
        </p:nvGrpSpPr>
        <p:grpSpPr bwMode="auto">
          <a:xfrm>
            <a:off x="4854575" y="1531938"/>
            <a:ext cx="454025" cy="390525"/>
            <a:chOff x="7729538" y="2924175"/>
            <a:chExt cx="454025" cy="390525"/>
          </a:xfrm>
        </p:grpSpPr>
        <p:sp>
          <p:nvSpPr>
            <p:cNvPr id="17466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114300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/>
            </a:p>
          </p:txBody>
        </p:sp>
        <p:grpSp>
          <p:nvGrpSpPr>
            <p:cNvPr id="17467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7469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7483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484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485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486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487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488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7470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7478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479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480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481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7482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7471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472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473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474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475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476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7477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7468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/>
                <a:t>1</a:t>
              </a:r>
            </a:p>
          </p:txBody>
        </p:sp>
      </p:grpSp>
      <p:cxnSp>
        <p:nvCxnSpPr>
          <p:cNvPr id="31" name="直線接點 30"/>
          <p:cNvCxnSpPr>
            <a:stCxn id="3" idx="13"/>
          </p:cNvCxnSpPr>
          <p:nvPr/>
        </p:nvCxnSpPr>
        <p:spPr>
          <a:xfrm flipH="1">
            <a:off x="5370513" y="5592763"/>
            <a:ext cx="26987" cy="428625"/>
          </a:xfrm>
          <a:prstGeom prst="line">
            <a:avLst/>
          </a:pr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5" name="直線單箭頭接點 214"/>
          <p:cNvCxnSpPr/>
          <p:nvPr/>
        </p:nvCxnSpPr>
        <p:spPr>
          <a:xfrm flipV="1">
            <a:off x="8178800" y="1341438"/>
            <a:ext cx="496888" cy="904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接點 216"/>
          <p:cNvCxnSpPr/>
          <p:nvPr/>
        </p:nvCxnSpPr>
        <p:spPr>
          <a:xfrm flipH="1">
            <a:off x="8123238" y="619125"/>
            <a:ext cx="117475" cy="428625"/>
          </a:xfrm>
          <a:prstGeom prst="line">
            <a:avLst/>
          </a:pr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431" name="橢圓 14"/>
          <p:cNvSpPr>
            <a:spLocks noChangeArrowheads="1"/>
          </p:cNvSpPr>
          <p:nvPr/>
        </p:nvSpPr>
        <p:spPr bwMode="auto">
          <a:xfrm>
            <a:off x="2206625" y="1244600"/>
            <a:ext cx="166688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7432" name="橢圓 14"/>
          <p:cNvSpPr>
            <a:spLocks noChangeArrowheads="1"/>
          </p:cNvSpPr>
          <p:nvPr/>
        </p:nvSpPr>
        <p:spPr bwMode="auto">
          <a:xfrm>
            <a:off x="4230688" y="494982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7433" name="橢圓 217"/>
          <p:cNvSpPr>
            <a:spLocks noChangeArrowheads="1"/>
          </p:cNvSpPr>
          <p:nvPr/>
        </p:nvSpPr>
        <p:spPr bwMode="auto">
          <a:xfrm>
            <a:off x="5794375" y="524827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7434" name="文字方塊 218"/>
          <p:cNvSpPr txBox="1">
            <a:spLocks noChangeArrowheads="1"/>
          </p:cNvSpPr>
          <p:nvPr/>
        </p:nvSpPr>
        <p:spPr bwMode="auto">
          <a:xfrm>
            <a:off x="3887788" y="5233988"/>
            <a:ext cx="6143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辛亥端</a:t>
            </a:r>
          </a:p>
        </p:txBody>
      </p:sp>
      <p:sp>
        <p:nvSpPr>
          <p:cNvPr id="17435" name="文字方塊 219"/>
          <p:cNvSpPr txBox="1">
            <a:spLocks noChangeArrowheads="1"/>
          </p:cNvSpPr>
          <p:nvPr/>
        </p:nvSpPr>
        <p:spPr bwMode="auto">
          <a:xfrm>
            <a:off x="2108200" y="2139950"/>
            <a:ext cx="195263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400">
                <a:solidFill>
                  <a:srgbClr val="0000CC"/>
                </a:solidFill>
                <a:latin typeface="Verdana" pitchFamily="34" charset="0"/>
              </a:rPr>
              <a:t>建國高架道路</a:t>
            </a:r>
          </a:p>
        </p:txBody>
      </p:sp>
      <p:sp>
        <p:nvSpPr>
          <p:cNvPr id="17436" name="文字方塊 220"/>
          <p:cNvSpPr txBox="1">
            <a:spLocks noChangeArrowheads="1"/>
          </p:cNvSpPr>
          <p:nvPr/>
        </p:nvSpPr>
        <p:spPr bwMode="auto">
          <a:xfrm>
            <a:off x="2909888" y="4703763"/>
            <a:ext cx="538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400">
                <a:solidFill>
                  <a:srgbClr val="0000CC"/>
                </a:solidFill>
                <a:latin typeface="Verdana" pitchFamily="34" charset="0"/>
              </a:rPr>
              <a:t>辛亥路</a:t>
            </a:r>
          </a:p>
        </p:txBody>
      </p:sp>
      <p:sp>
        <p:nvSpPr>
          <p:cNvPr id="17437" name="橢圓 14"/>
          <p:cNvSpPr>
            <a:spLocks noChangeArrowheads="1"/>
          </p:cNvSpPr>
          <p:nvPr/>
        </p:nvSpPr>
        <p:spPr bwMode="auto">
          <a:xfrm>
            <a:off x="5400675" y="17732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7438" name="文字方塊 224"/>
          <p:cNvSpPr txBox="1">
            <a:spLocks noChangeArrowheads="1"/>
          </p:cNvSpPr>
          <p:nvPr/>
        </p:nvSpPr>
        <p:spPr bwMode="auto">
          <a:xfrm>
            <a:off x="5364163" y="1382713"/>
            <a:ext cx="4095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內湖</a:t>
            </a:r>
          </a:p>
        </p:txBody>
      </p:sp>
      <p:sp>
        <p:nvSpPr>
          <p:cNvPr id="17439" name="橢圓 14"/>
          <p:cNvSpPr>
            <a:spLocks noChangeArrowheads="1"/>
          </p:cNvSpPr>
          <p:nvPr/>
        </p:nvSpPr>
        <p:spPr bwMode="auto">
          <a:xfrm>
            <a:off x="6759575" y="16208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7440" name="文字方塊 226"/>
          <p:cNvSpPr txBox="1">
            <a:spLocks noChangeArrowheads="1"/>
          </p:cNvSpPr>
          <p:nvPr/>
        </p:nvSpPr>
        <p:spPr bwMode="auto">
          <a:xfrm>
            <a:off x="6599238" y="1328738"/>
            <a:ext cx="4095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東湖</a:t>
            </a:r>
          </a:p>
        </p:txBody>
      </p:sp>
      <p:sp>
        <p:nvSpPr>
          <p:cNvPr id="17441" name="橢圓 124"/>
          <p:cNvSpPr>
            <a:spLocks noChangeArrowheads="1"/>
          </p:cNvSpPr>
          <p:nvPr/>
        </p:nvSpPr>
        <p:spPr bwMode="auto">
          <a:xfrm>
            <a:off x="6256338" y="3644900"/>
            <a:ext cx="166687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7442" name="橢圓 126"/>
          <p:cNvSpPr>
            <a:spLocks noChangeArrowheads="1"/>
          </p:cNvSpPr>
          <p:nvPr/>
        </p:nvSpPr>
        <p:spPr bwMode="auto">
          <a:xfrm>
            <a:off x="6032500" y="3775075"/>
            <a:ext cx="166688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7443" name="橢圓 127"/>
          <p:cNvSpPr>
            <a:spLocks noChangeArrowheads="1"/>
          </p:cNvSpPr>
          <p:nvPr/>
        </p:nvSpPr>
        <p:spPr bwMode="auto">
          <a:xfrm>
            <a:off x="7359650" y="2349500"/>
            <a:ext cx="166688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7444" name="橢圓 128"/>
          <p:cNvSpPr>
            <a:spLocks noChangeArrowheads="1"/>
          </p:cNvSpPr>
          <p:nvPr/>
        </p:nvSpPr>
        <p:spPr bwMode="auto">
          <a:xfrm>
            <a:off x="6580188" y="340677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7445" name="文字方塊 129"/>
          <p:cNvSpPr txBox="1">
            <a:spLocks noChangeArrowheads="1"/>
          </p:cNvSpPr>
          <p:nvPr/>
        </p:nvSpPr>
        <p:spPr bwMode="auto">
          <a:xfrm>
            <a:off x="7548563" y="2568575"/>
            <a:ext cx="6159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新台五</a:t>
            </a:r>
          </a:p>
        </p:txBody>
      </p:sp>
      <p:sp>
        <p:nvSpPr>
          <p:cNvPr id="17446" name="文字方塊 130"/>
          <p:cNvSpPr txBox="1">
            <a:spLocks noChangeArrowheads="1"/>
          </p:cNvSpPr>
          <p:nvPr/>
        </p:nvSpPr>
        <p:spPr bwMode="auto">
          <a:xfrm>
            <a:off x="6897688" y="342900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南港</a:t>
            </a:r>
          </a:p>
        </p:txBody>
      </p:sp>
      <p:sp>
        <p:nvSpPr>
          <p:cNvPr id="17447" name="文字方塊 131"/>
          <p:cNvSpPr txBox="1">
            <a:spLocks noChangeArrowheads="1"/>
          </p:cNvSpPr>
          <p:nvPr/>
        </p:nvSpPr>
        <p:spPr bwMode="auto">
          <a:xfrm>
            <a:off x="6559550" y="3789363"/>
            <a:ext cx="8207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南港系統</a:t>
            </a:r>
          </a:p>
        </p:txBody>
      </p:sp>
      <p:sp>
        <p:nvSpPr>
          <p:cNvPr id="17448" name="文字方塊 132"/>
          <p:cNvSpPr txBox="1">
            <a:spLocks noChangeArrowheads="1"/>
          </p:cNvSpPr>
          <p:nvPr/>
        </p:nvSpPr>
        <p:spPr bwMode="auto">
          <a:xfrm>
            <a:off x="6218238" y="4068763"/>
            <a:ext cx="6159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南深路</a:t>
            </a:r>
          </a:p>
        </p:txBody>
      </p:sp>
      <p:cxnSp>
        <p:nvCxnSpPr>
          <p:cNvPr id="162" name="直線單箭頭接點 161"/>
          <p:cNvCxnSpPr>
            <a:cxnSpLocks noChangeShapeType="1"/>
          </p:cNvCxnSpPr>
          <p:nvPr/>
        </p:nvCxnSpPr>
        <p:spPr bwMode="auto">
          <a:xfrm flipH="1" flipV="1">
            <a:off x="4437063" y="4872038"/>
            <a:ext cx="376237" cy="1047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65" name="直線單箭頭接點 164"/>
          <p:cNvCxnSpPr>
            <a:cxnSpLocks noChangeShapeType="1"/>
          </p:cNvCxnSpPr>
          <p:nvPr/>
        </p:nvCxnSpPr>
        <p:spPr bwMode="auto">
          <a:xfrm flipH="1" flipV="1">
            <a:off x="3937000" y="4652963"/>
            <a:ext cx="377825" cy="1571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72" name="直線單箭頭接點 171"/>
          <p:cNvCxnSpPr>
            <a:cxnSpLocks noChangeShapeType="1"/>
          </p:cNvCxnSpPr>
          <p:nvPr/>
        </p:nvCxnSpPr>
        <p:spPr bwMode="auto">
          <a:xfrm flipH="1" flipV="1">
            <a:off x="3416300" y="4440238"/>
            <a:ext cx="377825" cy="1571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75" name="直線單箭頭接點 174"/>
          <p:cNvCxnSpPr>
            <a:cxnSpLocks noChangeShapeType="1"/>
          </p:cNvCxnSpPr>
          <p:nvPr/>
        </p:nvCxnSpPr>
        <p:spPr bwMode="auto">
          <a:xfrm flipH="1" flipV="1">
            <a:off x="2909888" y="4192588"/>
            <a:ext cx="377825" cy="1571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84" name="直線單箭頭接點 183"/>
          <p:cNvCxnSpPr>
            <a:cxnSpLocks noChangeShapeType="1"/>
          </p:cNvCxnSpPr>
          <p:nvPr/>
        </p:nvCxnSpPr>
        <p:spPr bwMode="auto">
          <a:xfrm flipH="1" flipV="1">
            <a:off x="2663825" y="3675063"/>
            <a:ext cx="188913" cy="3857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88" name="直線單箭頭接點 187"/>
          <p:cNvCxnSpPr>
            <a:cxnSpLocks noChangeShapeType="1"/>
          </p:cNvCxnSpPr>
          <p:nvPr/>
        </p:nvCxnSpPr>
        <p:spPr bwMode="auto">
          <a:xfrm flipH="1" flipV="1">
            <a:off x="2616200" y="3087688"/>
            <a:ext cx="7938" cy="4492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16" name="直線單箭頭接點 215"/>
          <p:cNvCxnSpPr>
            <a:cxnSpLocks noChangeShapeType="1"/>
          </p:cNvCxnSpPr>
          <p:nvPr/>
        </p:nvCxnSpPr>
        <p:spPr bwMode="auto">
          <a:xfrm flipH="1" flipV="1">
            <a:off x="2603500" y="2554288"/>
            <a:ext cx="6350" cy="4492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22" name="直線單箭頭接點 221"/>
          <p:cNvCxnSpPr>
            <a:cxnSpLocks noChangeShapeType="1"/>
          </p:cNvCxnSpPr>
          <p:nvPr/>
        </p:nvCxnSpPr>
        <p:spPr bwMode="auto">
          <a:xfrm flipH="1" flipV="1">
            <a:off x="2484438" y="1982788"/>
            <a:ext cx="119062" cy="4873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23" name="直線單箭頭接點 222"/>
          <p:cNvCxnSpPr>
            <a:cxnSpLocks noChangeShapeType="1"/>
          </p:cNvCxnSpPr>
          <p:nvPr/>
        </p:nvCxnSpPr>
        <p:spPr bwMode="auto">
          <a:xfrm flipH="1" flipV="1">
            <a:off x="2432050" y="1450975"/>
            <a:ext cx="58738" cy="4746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30" name="直線單箭頭接點 229"/>
          <p:cNvCxnSpPr>
            <a:cxnSpLocks noChangeShapeType="1"/>
          </p:cNvCxnSpPr>
          <p:nvPr/>
        </p:nvCxnSpPr>
        <p:spPr bwMode="auto">
          <a:xfrm flipV="1">
            <a:off x="5338763" y="4214813"/>
            <a:ext cx="188912" cy="5365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1" name="直線單箭頭接點 230"/>
          <p:cNvCxnSpPr>
            <a:cxnSpLocks noChangeShapeType="1"/>
          </p:cNvCxnSpPr>
          <p:nvPr/>
        </p:nvCxnSpPr>
        <p:spPr bwMode="auto">
          <a:xfrm flipV="1">
            <a:off x="5599113" y="3617913"/>
            <a:ext cx="393700" cy="4048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2" name="直線單箭頭接點 231"/>
          <p:cNvCxnSpPr/>
          <p:nvPr/>
        </p:nvCxnSpPr>
        <p:spPr>
          <a:xfrm flipV="1">
            <a:off x="6165850" y="3087688"/>
            <a:ext cx="438150" cy="4175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單箭頭接點 232"/>
          <p:cNvCxnSpPr/>
          <p:nvPr/>
        </p:nvCxnSpPr>
        <p:spPr>
          <a:xfrm flipV="1">
            <a:off x="6607175" y="2511425"/>
            <a:ext cx="373063" cy="4127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單箭頭接點 233"/>
          <p:cNvCxnSpPr/>
          <p:nvPr/>
        </p:nvCxnSpPr>
        <p:spPr>
          <a:xfrm flipV="1">
            <a:off x="7054850" y="2087563"/>
            <a:ext cx="492125" cy="2603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線單箭頭接點 234"/>
          <p:cNvCxnSpPr/>
          <p:nvPr/>
        </p:nvCxnSpPr>
        <p:spPr>
          <a:xfrm flipV="1">
            <a:off x="7624763" y="1504950"/>
            <a:ext cx="219075" cy="406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單箭頭接點 174"/>
          <p:cNvCxnSpPr>
            <a:cxnSpLocks noChangeShapeType="1"/>
          </p:cNvCxnSpPr>
          <p:nvPr/>
        </p:nvCxnSpPr>
        <p:spPr bwMode="auto">
          <a:xfrm flipH="1" flipV="1">
            <a:off x="1763713" y="1341438"/>
            <a:ext cx="377825" cy="1571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29" name="文字方塊 128"/>
          <p:cNvSpPr txBox="1">
            <a:spLocks noChangeArrowheads="1"/>
          </p:cNvSpPr>
          <p:nvPr/>
        </p:nvSpPr>
        <p:spPr bwMode="auto">
          <a:xfrm>
            <a:off x="755576" y="5877852"/>
            <a:ext cx="322637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Ø"/>
              <a:defRPr kumimoji="1" sz="28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p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TW" altLang="en-US" sz="1400" dirty="0" smtClean="0">
                <a:solidFill>
                  <a:srgbClr val="FF0000"/>
                </a:solidFill>
                <a:latin typeface="Verdana" pitchFamily="34" charset="0"/>
              </a:rPr>
              <a:t>備註</a:t>
            </a:r>
            <a:r>
              <a:rPr lang="en-US" altLang="zh-TW" sz="1400" dirty="0" smtClean="0">
                <a:solidFill>
                  <a:srgbClr val="FF0000"/>
                </a:solidFill>
                <a:latin typeface="Verdana" pitchFamily="34" charset="0"/>
              </a:rPr>
              <a:t>:</a:t>
            </a:r>
            <a:r>
              <a:rPr lang="zh-TW" altLang="en-US" sz="1400" dirty="0" smtClean="0">
                <a:solidFill>
                  <a:srgbClr val="FF0000"/>
                </a:solidFill>
                <a:latin typeface="Verdana" pitchFamily="34" charset="0"/>
              </a:rPr>
              <a:t>建國高架道路禁行大貨車以上車種</a:t>
            </a:r>
            <a:endParaRPr lang="zh-TW" altLang="en-US" sz="14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手繪多邊形 46"/>
          <p:cNvSpPr>
            <a:spLocks/>
          </p:cNvSpPr>
          <p:nvPr/>
        </p:nvSpPr>
        <p:spPr bwMode="auto">
          <a:xfrm>
            <a:off x="2006600" y="628650"/>
            <a:ext cx="3711575" cy="265113"/>
          </a:xfrm>
          <a:custGeom>
            <a:avLst/>
            <a:gdLst>
              <a:gd name="T0" fmla="*/ 0 w 3712191"/>
              <a:gd name="T1" fmla="*/ 264686 h 264686"/>
              <a:gd name="T2" fmla="*/ 388961 w 3712191"/>
              <a:gd name="T3" fmla="*/ 141857 h 264686"/>
              <a:gd name="T4" fmla="*/ 682388 w 3712191"/>
              <a:gd name="T5" fmla="*/ 128209 h 264686"/>
              <a:gd name="T6" fmla="*/ 941695 w 3712191"/>
              <a:gd name="T7" fmla="*/ 203271 h 264686"/>
              <a:gd name="T8" fmla="*/ 1221476 w 3712191"/>
              <a:gd name="T9" fmla="*/ 237391 h 264686"/>
              <a:gd name="T10" fmla="*/ 1808329 w 3712191"/>
              <a:gd name="T11" fmla="*/ 87265 h 264686"/>
              <a:gd name="T12" fmla="*/ 2361063 w 3712191"/>
              <a:gd name="T13" fmla="*/ 5379 h 264686"/>
              <a:gd name="T14" fmla="*/ 3179929 w 3712191"/>
              <a:gd name="T15" fmla="*/ 237391 h 264686"/>
              <a:gd name="T16" fmla="*/ 3712191 w 3712191"/>
              <a:gd name="T17" fmla="*/ 257862 h 26468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12191" h="264686">
                <a:moveTo>
                  <a:pt x="0" y="264686"/>
                </a:moveTo>
                <a:cubicBezTo>
                  <a:pt x="137615" y="214644"/>
                  <a:pt x="275230" y="164603"/>
                  <a:pt x="388961" y="141857"/>
                </a:cubicBezTo>
                <a:cubicBezTo>
                  <a:pt x="502692" y="119111"/>
                  <a:pt x="590266" y="117973"/>
                  <a:pt x="682388" y="128209"/>
                </a:cubicBezTo>
                <a:cubicBezTo>
                  <a:pt x="774510" y="138445"/>
                  <a:pt x="851847" y="185074"/>
                  <a:pt x="941695" y="203271"/>
                </a:cubicBezTo>
                <a:cubicBezTo>
                  <a:pt x="1031543" y="221468"/>
                  <a:pt x="1077036" y="256725"/>
                  <a:pt x="1221475" y="237391"/>
                </a:cubicBezTo>
                <a:cubicBezTo>
                  <a:pt x="1365914" y="218057"/>
                  <a:pt x="1618397" y="125934"/>
                  <a:pt x="1808328" y="87265"/>
                </a:cubicBezTo>
                <a:cubicBezTo>
                  <a:pt x="1998259" y="48596"/>
                  <a:pt x="2132463" y="-19642"/>
                  <a:pt x="2361063" y="5379"/>
                </a:cubicBezTo>
                <a:cubicBezTo>
                  <a:pt x="2589663" y="30400"/>
                  <a:pt x="2954740" y="195311"/>
                  <a:pt x="3179928" y="237391"/>
                </a:cubicBezTo>
                <a:cubicBezTo>
                  <a:pt x="3405116" y="279471"/>
                  <a:pt x="3640540" y="249901"/>
                  <a:pt x="3712191" y="257862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zh-TW" altLang="en-US"/>
          </a:p>
        </p:txBody>
      </p:sp>
      <p:sp>
        <p:nvSpPr>
          <p:cNvPr id="53" name="手繪多邊形 52"/>
          <p:cNvSpPr/>
          <p:nvPr/>
        </p:nvSpPr>
        <p:spPr>
          <a:xfrm>
            <a:off x="2771775" y="4513263"/>
            <a:ext cx="530225" cy="111125"/>
          </a:xfrm>
          <a:custGeom>
            <a:avLst/>
            <a:gdLst>
              <a:gd name="connsiteX0" fmla="*/ 211540 w 211540"/>
              <a:gd name="connsiteY0" fmla="*/ 0 h 68239"/>
              <a:gd name="connsiteX1" fmla="*/ 54591 w 211540"/>
              <a:gd name="connsiteY1" fmla="*/ 34119 h 68239"/>
              <a:gd name="connsiteX2" fmla="*/ 0 w 211540"/>
              <a:gd name="connsiteY2" fmla="*/ 68239 h 6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540" h="68239">
                <a:moveTo>
                  <a:pt x="211540" y="0"/>
                </a:moveTo>
                <a:cubicBezTo>
                  <a:pt x="150694" y="11373"/>
                  <a:pt x="89848" y="22746"/>
                  <a:pt x="54591" y="34119"/>
                </a:cubicBezTo>
                <a:cubicBezTo>
                  <a:pt x="19334" y="45492"/>
                  <a:pt x="9667" y="56865"/>
                  <a:pt x="0" y="68239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1" name="手繪多邊形 50"/>
          <p:cNvSpPr/>
          <p:nvPr/>
        </p:nvSpPr>
        <p:spPr>
          <a:xfrm>
            <a:off x="5248275" y="941388"/>
            <a:ext cx="873125" cy="2465387"/>
          </a:xfrm>
          <a:custGeom>
            <a:avLst/>
            <a:gdLst>
              <a:gd name="connsiteX0" fmla="*/ 5549 w 872182"/>
              <a:gd name="connsiteY0" fmla="*/ 0 h 2465477"/>
              <a:gd name="connsiteX1" fmla="*/ 12373 w 872182"/>
              <a:gd name="connsiteY1" fmla="*/ 122829 h 2465477"/>
              <a:gd name="connsiteX2" fmla="*/ 114731 w 872182"/>
              <a:gd name="connsiteY2" fmla="*/ 204716 h 2465477"/>
              <a:gd name="connsiteX3" fmla="*/ 176146 w 872182"/>
              <a:gd name="connsiteY3" fmla="*/ 375313 h 2465477"/>
              <a:gd name="connsiteX4" fmla="*/ 148851 w 872182"/>
              <a:gd name="connsiteY4" fmla="*/ 1173707 h 2465477"/>
              <a:gd name="connsiteX5" fmla="*/ 196618 w 872182"/>
              <a:gd name="connsiteY5" fmla="*/ 2040340 h 2465477"/>
              <a:gd name="connsiteX6" fmla="*/ 551460 w 872182"/>
              <a:gd name="connsiteY6" fmla="*/ 2258704 h 2465477"/>
              <a:gd name="connsiteX7" fmla="*/ 756176 w 872182"/>
              <a:gd name="connsiteY7" fmla="*/ 2436125 h 2465477"/>
              <a:gd name="connsiteX8" fmla="*/ 872182 w 872182"/>
              <a:gd name="connsiteY8" fmla="*/ 2463420 h 246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182" h="2465477">
                <a:moveTo>
                  <a:pt x="5549" y="0"/>
                </a:moveTo>
                <a:cubicBezTo>
                  <a:pt x="-138" y="44355"/>
                  <a:pt x="-5824" y="88710"/>
                  <a:pt x="12373" y="122829"/>
                </a:cubicBezTo>
                <a:cubicBezTo>
                  <a:pt x="30570" y="156948"/>
                  <a:pt x="87436" y="162635"/>
                  <a:pt x="114731" y="204716"/>
                </a:cubicBezTo>
                <a:cubicBezTo>
                  <a:pt x="142026" y="246797"/>
                  <a:pt x="170459" y="213815"/>
                  <a:pt x="176146" y="375313"/>
                </a:cubicBezTo>
                <a:cubicBezTo>
                  <a:pt x="181833" y="536811"/>
                  <a:pt x="145439" y="896203"/>
                  <a:pt x="148851" y="1173707"/>
                </a:cubicBezTo>
                <a:cubicBezTo>
                  <a:pt x="152263" y="1451212"/>
                  <a:pt x="129517" y="1859507"/>
                  <a:pt x="196618" y="2040340"/>
                </a:cubicBezTo>
                <a:cubicBezTo>
                  <a:pt x="263719" y="2221173"/>
                  <a:pt x="458200" y="2192740"/>
                  <a:pt x="551460" y="2258704"/>
                </a:cubicBezTo>
                <a:cubicBezTo>
                  <a:pt x="644720" y="2324668"/>
                  <a:pt x="702722" y="2402006"/>
                  <a:pt x="756176" y="2436125"/>
                </a:cubicBezTo>
                <a:cubicBezTo>
                  <a:pt x="809630" y="2470244"/>
                  <a:pt x="840906" y="2466832"/>
                  <a:pt x="872182" y="2463420"/>
                </a:cubicBezTo>
              </a:path>
            </a:pathLst>
          </a:cu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2" name="手繪多邊形 51"/>
          <p:cNvSpPr/>
          <p:nvPr/>
        </p:nvSpPr>
        <p:spPr>
          <a:xfrm>
            <a:off x="6121400" y="3405188"/>
            <a:ext cx="2093913" cy="596900"/>
          </a:xfrm>
          <a:custGeom>
            <a:avLst/>
            <a:gdLst>
              <a:gd name="connsiteX0" fmla="*/ 1740089 w 1740089"/>
              <a:gd name="connsiteY0" fmla="*/ 511791 h 533629"/>
              <a:gd name="connsiteX1" fmla="*/ 1637731 w 1740089"/>
              <a:gd name="connsiteY1" fmla="*/ 532263 h 533629"/>
              <a:gd name="connsiteX2" fmla="*/ 1371600 w 1740089"/>
              <a:gd name="connsiteY2" fmla="*/ 477672 h 533629"/>
              <a:gd name="connsiteX3" fmla="*/ 1105469 w 1740089"/>
              <a:gd name="connsiteY3" fmla="*/ 423081 h 533629"/>
              <a:gd name="connsiteX4" fmla="*/ 955343 w 1740089"/>
              <a:gd name="connsiteY4" fmla="*/ 402609 h 533629"/>
              <a:gd name="connsiteX5" fmla="*/ 730155 w 1740089"/>
              <a:gd name="connsiteY5" fmla="*/ 279780 h 533629"/>
              <a:gd name="connsiteX6" fmla="*/ 545910 w 1740089"/>
              <a:gd name="connsiteY6" fmla="*/ 232012 h 533629"/>
              <a:gd name="connsiteX7" fmla="*/ 341194 w 1740089"/>
              <a:gd name="connsiteY7" fmla="*/ 150126 h 533629"/>
              <a:gd name="connsiteX8" fmla="*/ 232012 w 1740089"/>
              <a:gd name="connsiteY8" fmla="*/ 34120 h 533629"/>
              <a:gd name="connsiteX9" fmla="*/ 0 w 1740089"/>
              <a:gd name="connsiteY9" fmla="*/ 0 h 53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0089" h="533629">
                <a:moveTo>
                  <a:pt x="1740089" y="511791"/>
                </a:moveTo>
                <a:cubicBezTo>
                  <a:pt x="1719617" y="524870"/>
                  <a:pt x="1699146" y="537950"/>
                  <a:pt x="1637731" y="532263"/>
                </a:cubicBezTo>
                <a:cubicBezTo>
                  <a:pt x="1576316" y="526576"/>
                  <a:pt x="1371600" y="477672"/>
                  <a:pt x="1371600" y="477672"/>
                </a:cubicBezTo>
                <a:lnTo>
                  <a:pt x="1105469" y="423081"/>
                </a:lnTo>
                <a:cubicBezTo>
                  <a:pt x="1036093" y="410571"/>
                  <a:pt x="1017895" y="426492"/>
                  <a:pt x="955343" y="402609"/>
                </a:cubicBezTo>
                <a:cubicBezTo>
                  <a:pt x="892791" y="378726"/>
                  <a:pt x="798394" y="308213"/>
                  <a:pt x="730155" y="279780"/>
                </a:cubicBezTo>
                <a:cubicBezTo>
                  <a:pt x="661916" y="251347"/>
                  <a:pt x="610737" y="253621"/>
                  <a:pt x="545910" y="232012"/>
                </a:cubicBezTo>
                <a:cubicBezTo>
                  <a:pt x="481083" y="210403"/>
                  <a:pt x="393510" y="183108"/>
                  <a:pt x="341194" y="150126"/>
                </a:cubicBezTo>
                <a:cubicBezTo>
                  <a:pt x="288878" y="117144"/>
                  <a:pt x="288878" y="59141"/>
                  <a:pt x="232012" y="34120"/>
                </a:cubicBezTo>
                <a:cubicBezTo>
                  <a:pt x="175146" y="9099"/>
                  <a:pt x="87573" y="4549"/>
                  <a:pt x="0" y="0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8" name="手繪多邊形 47"/>
          <p:cNvSpPr>
            <a:spLocks/>
          </p:cNvSpPr>
          <p:nvPr/>
        </p:nvSpPr>
        <p:spPr bwMode="auto">
          <a:xfrm>
            <a:off x="3398838" y="4449763"/>
            <a:ext cx="4106862" cy="1370012"/>
          </a:xfrm>
          <a:custGeom>
            <a:avLst/>
            <a:gdLst>
              <a:gd name="T0" fmla="*/ 0 w 4107976"/>
              <a:gd name="T1" fmla="*/ 47767 h 1369909"/>
              <a:gd name="T2" fmla="*/ 211540 w 4107976"/>
              <a:gd name="T3" fmla="*/ 177421 h 1369909"/>
              <a:gd name="T4" fmla="*/ 484495 w 4107976"/>
              <a:gd name="T5" fmla="*/ 443552 h 1369909"/>
              <a:gd name="T6" fmla="*/ 825689 w 4107976"/>
              <a:gd name="T7" fmla="*/ 525439 h 1369909"/>
              <a:gd name="T8" fmla="*/ 1057701 w 4107976"/>
              <a:gd name="T9" fmla="*/ 518615 h 1369909"/>
              <a:gd name="T10" fmla="*/ 1310185 w 4107976"/>
              <a:gd name="T11" fmla="*/ 641445 h 1369909"/>
              <a:gd name="T12" fmla="*/ 1637731 w 4107976"/>
              <a:gd name="T13" fmla="*/ 1091821 h 1369909"/>
              <a:gd name="T14" fmla="*/ 1890214 w 4107976"/>
              <a:gd name="T15" fmla="*/ 1344305 h 1369909"/>
              <a:gd name="T16" fmla="*/ 2176816 w 4107976"/>
              <a:gd name="T17" fmla="*/ 1296537 h 1369909"/>
              <a:gd name="T18" fmla="*/ 2558954 w 4107976"/>
              <a:gd name="T19" fmla="*/ 771099 h 1369909"/>
              <a:gd name="T20" fmla="*/ 2872852 w 4107976"/>
              <a:gd name="T21" fmla="*/ 539087 h 1369909"/>
              <a:gd name="T22" fmla="*/ 3459706 w 4107976"/>
              <a:gd name="T23" fmla="*/ 593678 h 1369909"/>
              <a:gd name="T24" fmla="*/ 3923730 w 4107976"/>
              <a:gd name="T25" fmla="*/ 395785 h 1369909"/>
              <a:gd name="T26" fmla="*/ 4107976 w 4107976"/>
              <a:gd name="T27" fmla="*/ 0 h 13699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107976" h="1369909">
                <a:moveTo>
                  <a:pt x="0" y="47767"/>
                </a:moveTo>
                <a:cubicBezTo>
                  <a:pt x="65395" y="79612"/>
                  <a:pt x="130791" y="111457"/>
                  <a:pt x="211540" y="177421"/>
                </a:cubicBezTo>
                <a:cubicBezTo>
                  <a:pt x="292289" y="243385"/>
                  <a:pt x="382137" y="385549"/>
                  <a:pt x="484495" y="443552"/>
                </a:cubicBezTo>
                <a:cubicBezTo>
                  <a:pt x="586853" y="501555"/>
                  <a:pt x="730155" y="512929"/>
                  <a:pt x="825689" y="525439"/>
                </a:cubicBezTo>
                <a:cubicBezTo>
                  <a:pt x="921223" y="537949"/>
                  <a:pt x="976952" y="499281"/>
                  <a:pt x="1057701" y="518615"/>
                </a:cubicBezTo>
                <a:cubicBezTo>
                  <a:pt x="1138450" y="537949"/>
                  <a:pt x="1213514" y="545911"/>
                  <a:pt x="1310185" y="641445"/>
                </a:cubicBezTo>
                <a:cubicBezTo>
                  <a:pt x="1406856" y="736979"/>
                  <a:pt x="1541060" y="974678"/>
                  <a:pt x="1637731" y="1091821"/>
                </a:cubicBezTo>
                <a:cubicBezTo>
                  <a:pt x="1734402" y="1208964"/>
                  <a:pt x="1800366" y="1310186"/>
                  <a:pt x="1890214" y="1344305"/>
                </a:cubicBezTo>
                <a:cubicBezTo>
                  <a:pt x="1980062" y="1378424"/>
                  <a:pt x="2065360" y="1392071"/>
                  <a:pt x="2176817" y="1296537"/>
                </a:cubicBezTo>
                <a:cubicBezTo>
                  <a:pt x="2288274" y="1201003"/>
                  <a:pt x="2442949" y="897341"/>
                  <a:pt x="2558955" y="771099"/>
                </a:cubicBezTo>
                <a:cubicBezTo>
                  <a:pt x="2674961" y="644857"/>
                  <a:pt x="2722728" y="568657"/>
                  <a:pt x="2872853" y="539087"/>
                </a:cubicBezTo>
                <a:cubicBezTo>
                  <a:pt x="3022978" y="509517"/>
                  <a:pt x="3284561" y="617562"/>
                  <a:pt x="3459707" y="593678"/>
                </a:cubicBezTo>
                <a:cubicBezTo>
                  <a:pt x="3634853" y="569794"/>
                  <a:pt x="3815686" y="494731"/>
                  <a:pt x="3923731" y="395785"/>
                </a:cubicBezTo>
                <a:cubicBezTo>
                  <a:pt x="4031776" y="296839"/>
                  <a:pt x="4046561" y="200167"/>
                  <a:pt x="4107976" y="0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/>
          </a:p>
        </p:txBody>
      </p:sp>
      <p:sp>
        <p:nvSpPr>
          <p:cNvPr id="18438" name="文字方塊 3"/>
          <p:cNvSpPr txBox="1">
            <a:spLocks noChangeArrowheads="1"/>
          </p:cNvSpPr>
          <p:nvPr/>
        </p:nvSpPr>
        <p:spPr bwMode="auto">
          <a:xfrm>
            <a:off x="5233988" y="5876925"/>
            <a:ext cx="595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安坑</a:t>
            </a:r>
          </a:p>
        </p:txBody>
      </p:sp>
      <p:sp>
        <p:nvSpPr>
          <p:cNvPr id="18439" name="文字方塊 4"/>
          <p:cNvSpPr txBox="1">
            <a:spLocks noChangeArrowheads="1"/>
          </p:cNvSpPr>
          <p:nvPr/>
        </p:nvSpPr>
        <p:spPr bwMode="auto">
          <a:xfrm>
            <a:off x="2951163" y="4700588"/>
            <a:ext cx="595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中和</a:t>
            </a:r>
          </a:p>
        </p:txBody>
      </p:sp>
      <p:pic>
        <p:nvPicPr>
          <p:cNvPr id="18440" name="Picture 1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0"/>
          <a:stretch>
            <a:fillRect/>
          </a:stretch>
        </p:blipFill>
        <p:spPr bwMode="auto">
          <a:xfrm>
            <a:off x="769938" y="566738"/>
            <a:ext cx="61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文字方塊 114"/>
          <p:cNvSpPr txBox="1">
            <a:spLocks noChangeArrowheads="1"/>
          </p:cNvSpPr>
          <p:nvPr/>
        </p:nvSpPr>
        <p:spPr bwMode="auto">
          <a:xfrm>
            <a:off x="755650" y="1414463"/>
            <a:ext cx="542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400" b="1">
                <a:latin typeface="Calibri" pitchFamily="34" charset="0"/>
              </a:rPr>
              <a:t>圖例</a:t>
            </a:r>
            <a:endParaRPr kumimoji="0" lang="en-US" altLang="zh-TW" sz="1400" b="1">
              <a:latin typeface="Calibri" pitchFamily="34" charset="0"/>
            </a:endParaRPr>
          </a:p>
        </p:txBody>
      </p:sp>
      <p:sp>
        <p:nvSpPr>
          <p:cNvPr id="18442" name="文字方塊 115"/>
          <p:cNvSpPr txBox="1">
            <a:spLocks noChangeArrowheads="1"/>
          </p:cNvSpPr>
          <p:nvPr/>
        </p:nvSpPr>
        <p:spPr bwMode="auto">
          <a:xfrm>
            <a:off x="1235075" y="1722438"/>
            <a:ext cx="9032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400">
                <a:latin typeface="Calibri" pitchFamily="34" charset="0"/>
              </a:rPr>
              <a:t>道路阻斷</a:t>
            </a:r>
            <a:endParaRPr kumimoji="0" lang="en-US" altLang="zh-TW" sz="1400">
              <a:latin typeface="Calibri" pitchFamily="34" charset="0"/>
            </a:endParaRPr>
          </a:p>
          <a:p>
            <a:r>
              <a:rPr kumimoji="0" lang="zh-TW" altLang="en-US" sz="1400">
                <a:latin typeface="Calibri" pitchFamily="34" charset="0"/>
              </a:rPr>
              <a:t>改道路線</a:t>
            </a:r>
          </a:p>
        </p:txBody>
      </p:sp>
      <p:cxnSp>
        <p:nvCxnSpPr>
          <p:cNvPr id="117" name="直線接點 116"/>
          <p:cNvCxnSpPr/>
          <p:nvPr/>
        </p:nvCxnSpPr>
        <p:spPr>
          <a:xfrm>
            <a:off x="803275" y="1903413"/>
            <a:ext cx="360363" cy="0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接點 117"/>
          <p:cNvCxnSpPr/>
          <p:nvPr/>
        </p:nvCxnSpPr>
        <p:spPr>
          <a:xfrm>
            <a:off x="803275" y="2106613"/>
            <a:ext cx="360363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手繪多邊形 14"/>
          <p:cNvSpPr/>
          <p:nvPr/>
        </p:nvSpPr>
        <p:spPr>
          <a:xfrm rot="19787650" flipV="1">
            <a:off x="7531100" y="3392488"/>
            <a:ext cx="354013" cy="406400"/>
          </a:xfrm>
          <a:custGeom>
            <a:avLst/>
            <a:gdLst>
              <a:gd name="connsiteX0" fmla="*/ 423080 w 423080"/>
              <a:gd name="connsiteY0" fmla="*/ 68239 h 68239"/>
              <a:gd name="connsiteX1" fmla="*/ 0 w 423080"/>
              <a:gd name="connsiteY1" fmla="*/ 0 h 6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80" h="68239">
                <a:moveTo>
                  <a:pt x="423080" y="68239"/>
                </a:moveTo>
                <a:lnTo>
                  <a:pt x="0" y="0"/>
                </a:ln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446" name="Rectangle 5"/>
          <p:cNvSpPr>
            <a:spLocks noChangeAspect="1" noChangeArrowheads="1"/>
          </p:cNvSpPr>
          <p:nvPr/>
        </p:nvSpPr>
        <p:spPr bwMode="auto">
          <a:xfrm rot="215160">
            <a:off x="6594475" y="4494213"/>
            <a:ext cx="1143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b="1">
                <a:solidFill>
                  <a:srgbClr val="FFFFFF"/>
                </a:solidFill>
                <a:latin typeface="華康中黑體"/>
                <a:ea typeface="華康中黑體"/>
                <a:cs typeface="華康中黑體"/>
              </a:rPr>
              <a:t> </a:t>
            </a:r>
            <a:endParaRPr lang="zh-TW" altLang="en-US"/>
          </a:p>
        </p:txBody>
      </p:sp>
      <p:grpSp>
        <p:nvGrpSpPr>
          <p:cNvPr id="18447" name="群組 59"/>
          <p:cNvGrpSpPr>
            <a:grpSpLocks/>
          </p:cNvGrpSpPr>
          <p:nvPr/>
        </p:nvGrpSpPr>
        <p:grpSpPr bwMode="auto">
          <a:xfrm>
            <a:off x="6804025" y="4833938"/>
            <a:ext cx="365125" cy="334962"/>
            <a:chOff x="6262339" y="4362822"/>
            <a:chExt cx="364973" cy="335238"/>
          </a:xfrm>
        </p:grpSpPr>
        <p:sp>
          <p:nvSpPr>
            <p:cNvPr id="18551" name="Oval 8"/>
            <p:cNvSpPr>
              <a:spLocks noChangeAspect="1" noChangeArrowheads="1"/>
            </p:cNvSpPr>
            <p:nvPr/>
          </p:nvSpPr>
          <p:spPr bwMode="auto">
            <a:xfrm rot="215160">
              <a:off x="6262339" y="4426083"/>
              <a:ext cx="155314" cy="15297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52" name="Oval 9"/>
            <p:cNvSpPr>
              <a:spLocks noChangeAspect="1" noChangeArrowheads="1"/>
            </p:cNvSpPr>
            <p:nvPr/>
          </p:nvSpPr>
          <p:spPr bwMode="auto">
            <a:xfrm rot="215160">
              <a:off x="6364677" y="4362822"/>
              <a:ext cx="155314" cy="150196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53" name="Oval 10"/>
            <p:cNvSpPr>
              <a:spLocks noChangeAspect="1" noChangeArrowheads="1"/>
            </p:cNvSpPr>
            <p:nvPr/>
          </p:nvSpPr>
          <p:spPr bwMode="auto">
            <a:xfrm rot="215160">
              <a:off x="6426882" y="4545083"/>
              <a:ext cx="155314" cy="15297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54" name="Oval 11"/>
            <p:cNvSpPr>
              <a:spLocks noChangeAspect="1" noChangeArrowheads="1"/>
            </p:cNvSpPr>
            <p:nvPr/>
          </p:nvSpPr>
          <p:spPr bwMode="auto">
            <a:xfrm rot="215160">
              <a:off x="6293282" y="4542198"/>
              <a:ext cx="152590" cy="15297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55" name="Oval 12"/>
            <p:cNvSpPr>
              <a:spLocks noChangeAspect="1" noChangeArrowheads="1"/>
            </p:cNvSpPr>
            <p:nvPr/>
          </p:nvSpPr>
          <p:spPr bwMode="auto">
            <a:xfrm rot="215160">
              <a:off x="6474722" y="4436518"/>
              <a:ext cx="152590" cy="150196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56" name="Oval 13"/>
            <p:cNvSpPr>
              <a:spLocks noChangeAspect="1" noChangeArrowheads="1"/>
            </p:cNvSpPr>
            <p:nvPr/>
          </p:nvSpPr>
          <p:spPr bwMode="auto">
            <a:xfrm rot="215160">
              <a:off x="6382560" y="4488716"/>
              <a:ext cx="136241" cy="111256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57" name="Oval 15"/>
            <p:cNvSpPr>
              <a:spLocks noChangeAspect="1" noChangeArrowheads="1"/>
            </p:cNvSpPr>
            <p:nvPr/>
          </p:nvSpPr>
          <p:spPr bwMode="auto">
            <a:xfrm rot="215160">
              <a:off x="6369697" y="4376546"/>
              <a:ext cx="138965" cy="136289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58" name="Oval 16"/>
            <p:cNvSpPr>
              <a:spLocks noChangeAspect="1" noChangeArrowheads="1"/>
            </p:cNvSpPr>
            <p:nvPr/>
          </p:nvSpPr>
          <p:spPr bwMode="auto">
            <a:xfrm rot="215160">
              <a:off x="6468946" y="4446951"/>
              <a:ext cx="141690" cy="139070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59" name="Oval 17"/>
            <p:cNvSpPr>
              <a:spLocks noChangeAspect="1" noChangeArrowheads="1"/>
            </p:cNvSpPr>
            <p:nvPr/>
          </p:nvSpPr>
          <p:spPr bwMode="auto">
            <a:xfrm rot="215160">
              <a:off x="6275687" y="4434931"/>
              <a:ext cx="144415" cy="144633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60" name="Oval 18"/>
            <p:cNvSpPr>
              <a:spLocks noChangeAspect="1" noChangeArrowheads="1"/>
            </p:cNvSpPr>
            <p:nvPr/>
          </p:nvSpPr>
          <p:spPr bwMode="auto">
            <a:xfrm rot="215160">
              <a:off x="6301796" y="4545246"/>
              <a:ext cx="144415" cy="136289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61" name="Oval 19"/>
            <p:cNvSpPr>
              <a:spLocks noChangeAspect="1" noChangeArrowheads="1"/>
            </p:cNvSpPr>
            <p:nvPr/>
          </p:nvSpPr>
          <p:spPr bwMode="auto">
            <a:xfrm rot="215160">
              <a:off x="6427327" y="4544756"/>
              <a:ext cx="144415" cy="139070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62" name="Oval 20"/>
            <p:cNvSpPr>
              <a:spLocks noChangeAspect="1" noChangeArrowheads="1"/>
            </p:cNvSpPr>
            <p:nvPr/>
          </p:nvSpPr>
          <p:spPr bwMode="auto">
            <a:xfrm rot="215160">
              <a:off x="6289210" y="4449261"/>
              <a:ext cx="130791" cy="1196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63" name="Oval 21"/>
            <p:cNvSpPr>
              <a:spLocks noChangeAspect="1" noChangeArrowheads="1"/>
            </p:cNvSpPr>
            <p:nvPr/>
          </p:nvSpPr>
          <p:spPr bwMode="auto">
            <a:xfrm rot="215160">
              <a:off x="6380158" y="4387743"/>
              <a:ext cx="119892" cy="12794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64" name="Oval 22"/>
            <p:cNvSpPr>
              <a:spLocks noChangeAspect="1" noChangeArrowheads="1"/>
            </p:cNvSpPr>
            <p:nvPr/>
          </p:nvSpPr>
          <p:spPr bwMode="auto">
            <a:xfrm rot="215160">
              <a:off x="6433220" y="4544513"/>
              <a:ext cx="125341" cy="12516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65" name="Oval 23"/>
            <p:cNvSpPr>
              <a:spLocks noChangeAspect="1" noChangeArrowheads="1"/>
            </p:cNvSpPr>
            <p:nvPr/>
          </p:nvSpPr>
          <p:spPr bwMode="auto">
            <a:xfrm rot="215160">
              <a:off x="6315676" y="4550988"/>
              <a:ext cx="122617" cy="116819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66" name="Oval 24"/>
            <p:cNvSpPr>
              <a:spLocks noChangeAspect="1" noChangeArrowheads="1"/>
            </p:cNvSpPr>
            <p:nvPr/>
          </p:nvSpPr>
          <p:spPr bwMode="auto">
            <a:xfrm rot="215160">
              <a:off x="6479932" y="4458080"/>
              <a:ext cx="119892" cy="11403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67" name="Oval 25"/>
            <p:cNvSpPr>
              <a:spLocks noChangeAspect="1" noChangeArrowheads="1"/>
            </p:cNvSpPr>
            <p:nvPr/>
          </p:nvSpPr>
          <p:spPr bwMode="auto">
            <a:xfrm rot="215160">
              <a:off x="6385206" y="4499583"/>
              <a:ext cx="122617" cy="91786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68" name="Oval 26"/>
            <p:cNvSpPr>
              <a:spLocks noChangeAspect="1" noChangeArrowheads="1"/>
            </p:cNvSpPr>
            <p:nvPr/>
          </p:nvSpPr>
          <p:spPr bwMode="auto">
            <a:xfrm rot="215160">
              <a:off x="6401981" y="4455350"/>
              <a:ext cx="98093" cy="166884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69" name="Rectangle 27"/>
            <p:cNvSpPr>
              <a:spLocks noChangeAspect="1" noChangeArrowheads="1"/>
            </p:cNvSpPr>
            <p:nvPr/>
          </p:nvSpPr>
          <p:spPr bwMode="auto">
            <a:xfrm rot="215160">
              <a:off x="6383866" y="4379217"/>
              <a:ext cx="1285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/>
                <a:t>3</a:t>
              </a:r>
            </a:p>
          </p:txBody>
        </p:sp>
      </p:grpSp>
      <p:sp>
        <p:nvSpPr>
          <p:cNvPr id="18448" name="Rectangle 5"/>
          <p:cNvSpPr>
            <a:spLocks noChangeAspect="1" noChangeArrowheads="1"/>
          </p:cNvSpPr>
          <p:nvPr/>
        </p:nvSpPr>
        <p:spPr bwMode="auto">
          <a:xfrm>
            <a:off x="4449763" y="2578100"/>
            <a:ext cx="1143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b="1">
                <a:solidFill>
                  <a:srgbClr val="FFFFFF"/>
                </a:solidFill>
                <a:latin typeface="華康中黑體"/>
                <a:ea typeface="華康中黑體"/>
                <a:cs typeface="華康中黑體"/>
              </a:rPr>
              <a:t> </a:t>
            </a:r>
            <a:endParaRPr lang="zh-TW" altLang="en-US"/>
          </a:p>
        </p:txBody>
      </p:sp>
      <p:sp>
        <p:nvSpPr>
          <p:cNvPr id="18449" name="Oval 8"/>
          <p:cNvSpPr>
            <a:spLocks noChangeAspect="1" noChangeArrowheads="1"/>
          </p:cNvSpPr>
          <p:nvPr/>
        </p:nvSpPr>
        <p:spPr bwMode="auto">
          <a:xfrm>
            <a:off x="3086100" y="763588"/>
            <a:ext cx="155575" cy="153987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0" name="Oval 9"/>
          <p:cNvSpPr>
            <a:spLocks noChangeAspect="1" noChangeArrowheads="1"/>
          </p:cNvSpPr>
          <p:nvPr/>
        </p:nvSpPr>
        <p:spPr bwMode="auto">
          <a:xfrm>
            <a:off x="3184525" y="693738"/>
            <a:ext cx="155575" cy="15081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1" name="Oval 10"/>
          <p:cNvSpPr>
            <a:spLocks noChangeAspect="1" noChangeArrowheads="1"/>
          </p:cNvSpPr>
          <p:nvPr/>
        </p:nvSpPr>
        <p:spPr bwMode="auto">
          <a:xfrm>
            <a:off x="3257550" y="873125"/>
            <a:ext cx="155575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2" name="Oval 11"/>
          <p:cNvSpPr>
            <a:spLocks noChangeAspect="1" noChangeArrowheads="1"/>
          </p:cNvSpPr>
          <p:nvPr/>
        </p:nvSpPr>
        <p:spPr bwMode="auto">
          <a:xfrm>
            <a:off x="3124200" y="877888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3" name="Oval 12"/>
          <p:cNvSpPr>
            <a:spLocks noChangeAspect="1" noChangeArrowheads="1"/>
          </p:cNvSpPr>
          <p:nvPr/>
        </p:nvSpPr>
        <p:spPr bwMode="auto">
          <a:xfrm>
            <a:off x="3298825" y="760413"/>
            <a:ext cx="152400" cy="15081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4" name="Oval 13"/>
          <p:cNvSpPr>
            <a:spLocks noChangeAspect="1" noChangeArrowheads="1"/>
          </p:cNvSpPr>
          <p:nvPr/>
        </p:nvSpPr>
        <p:spPr bwMode="auto">
          <a:xfrm>
            <a:off x="3208338" y="819150"/>
            <a:ext cx="136525" cy="11112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5" name="Oval 15"/>
          <p:cNvSpPr>
            <a:spLocks noChangeAspect="1" noChangeArrowheads="1"/>
          </p:cNvSpPr>
          <p:nvPr/>
        </p:nvSpPr>
        <p:spPr bwMode="auto">
          <a:xfrm>
            <a:off x="3189288" y="708025"/>
            <a:ext cx="139700" cy="136525"/>
          </a:xfrm>
          <a:prstGeom prst="ellipse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6" name="Oval 16"/>
          <p:cNvSpPr>
            <a:spLocks noChangeAspect="1" noChangeArrowheads="1"/>
          </p:cNvSpPr>
          <p:nvPr/>
        </p:nvSpPr>
        <p:spPr bwMode="auto">
          <a:xfrm>
            <a:off x="3294063" y="771525"/>
            <a:ext cx="141287" cy="139700"/>
          </a:xfrm>
          <a:prstGeom prst="ellipse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7" name="Oval 17"/>
          <p:cNvSpPr>
            <a:spLocks noChangeAspect="1" noChangeArrowheads="1"/>
          </p:cNvSpPr>
          <p:nvPr/>
        </p:nvSpPr>
        <p:spPr bwMode="auto">
          <a:xfrm>
            <a:off x="3100388" y="771525"/>
            <a:ext cx="144462" cy="146050"/>
          </a:xfrm>
          <a:prstGeom prst="ellipse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8" name="Oval 18"/>
          <p:cNvSpPr>
            <a:spLocks noChangeAspect="1" noChangeArrowheads="1"/>
          </p:cNvSpPr>
          <p:nvPr/>
        </p:nvSpPr>
        <p:spPr bwMode="auto">
          <a:xfrm>
            <a:off x="3132138" y="881063"/>
            <a:ext cx="144462" cy="136525"/>
          </a:xfrm>
          <a:prstGeom prst="ellipse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9" name="Oval 19"/>
          <p:cNvSpPr>
            <a:spLocks noChangeAspect="1" noChangeArrowheads="1"/>
          </p:cNvSpPr>
          <p:nvPr/>
        </p:nvSpPr>
        <p:spPr bwMode="auto">
          <a:xfrm>
            <a:off x="3257550" y="873125"/>
            <a:ext cx="144463" cy="138113"/>
          </a:xfrm>
          <a:prstGeom prst="ellipse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60" name="Oval 20"/>
          <p:cNvSpPr>
            <a:spLocks noChangeAspect="1" noChangeArrowheads="1"/>
          </p:cNvSpPr>
          <p:nvPr/>
        </p:nvSpPr>
        <p:spPr bwMode="auto">
          <a:xfrm>
            <a:off x="3113088" y="785813"/>
            <a:ext cx="131762" cy="12065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61" name="Oval 21"/>
          <p:cNvSpPr>
            <a:spLocks noChangeAspect="1" noChangeArrowheads="1"/>
          </p:cNvSpPr>
          <p:nvPr/>
        </p:nvSpPr>
        <p:spPr bwMode="auto">
          <a:xfrm>
            <a:off x="3200400" y="719138"/>
            <a:ext cx="120650" cy="128587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62" name="Oval 22"/>
          <p:cNvSpPr>
            <a:spLocks noChangeAspect="1" noChangeArrowheads="1"/>
          </p:cNvSpPr>
          <p:nvPr/>
        </p:nvSpPr>
        <p:spPr bwMode="auto">
          <a:xfrm>
            <a:off x="3263900" y="873125"/>
            <a:ext cx="125413" cy="12382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63" name="Oval 23"/>
          <p:cNvSpPr>
            <a:spLocks noChangeAspect="1" noChangeArrowheads="1"/>
          </p:cNvSpPr>
          <p:nvPr/>
        </p:nvSpPr>
        <p:spPr bwMode="auto">
          <a:xfrm>
            <a:off x="3146425" y="885825"/>
            <a:ext cx="122238" cy="1174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64" name="Oval 24"/>
          <p:cNvSpPr>
            <a:spLocks noChangeAspect="1" noChangeArrowheads="1"/>
          </p:cNvSpPr>
          <p:nvPr/>
        </p:nvSpPr>
        <p:spPr bwMode="auto">
          <a:xfrm>
            <a:off x="3303588" y="782638"/>
            <a:ext cx="120650" cy="1143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65" name="Oval 25"/>
          <p:cNvSpPr>
            <a:spLocks noChangeAspect="1" noChangeArrowheads="1"/>
          </p:cNvSpPr>
          <p:nvPr/>
        </p:nvSpPr>
        <p:spPr bwMode="auto">
          <a:xfrm>
            <a:off x="3211513" y="830263"/>
            <a:ext cx="122237" cy="920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66" name="Oval 26"/>
          <p:cNvSpPr>
            <a:spLocks noChangeAspect="1" noChangeArrowheads="1"/>
          </p:cNvSpPr>
          <p:nvPr/>
        </p:nvSpPr>
        <p:spPr bwMode="auto">
          <a:xfrm>
            <a:off x="3227388" y="785813"/>
            <a:ext cx="98425" cy="166687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67" name="Rectangle 27"/>
          <p:cNvSpPr>
            <a:spLocks noChangeAspect="1" noChangeArrowheads="1"/>
          </p:cNvSpPr>
          <p:nvPr/>
        </p:nvSpPr>
        <p:spPr bwMode="auto">
          <a:xfrm>
            <a:off x="3208338" y="709613"/>
            <a:ext cx="1285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/>
              <a:t>1</a:t>
            </a:r>
          </a:p>
        </p:txBody>
      </p:sp>
      <p:sp>
        <p:nvSpPr>
          <p:cNvPr id="18468" name="橢圓 14"/>
          <p:cNvSpPr>
            <a:spLocks noChangeArrowheads="1"/>
          </p:cNvSpPr>
          <p:nvPr/>
        </p:nvSpPr>
        <p:spPr bwMode="auto">
          <a:xfrm rot="-1812350">
            <a:off x="6053138" y="489902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8469" name="橢圓 14"/>
          <p:cNvSpPr>
            <a:spLocks noChangeArrowheads="1"/>
          </p:cNvSpPr>
          <p:nvPr/>
        </p:nvSpPr>
        <p:spPr bwMode="auto">
          <a:xfrm rot="-1812350">
            <a:off x="6765925" y="357981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8472" name="橢圓 14"/>
          <p:cNvSpPr>
            <a:spLocks noChangeArrowheads="1"/>
          </p:cNvSpPr>
          <p:nvPr/>
        </p:nvSpPr>
        <p:spPr bwMode="auto">
          <a:xfrm rot="-1812350">
            <a:off x="6062663" y="3330575"/>
            <a:ext cx="168275" cy="1778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8473" name="文字方塊 37"/>
          <p:cNvSpPr txBox="1">
            <a:spLocks noChangeArrowheads="1"/>
          </p:cNvSpPr>
          <p:nvPr/>
        </p:nvSpPr>
        <p:spPr bwMode="auto">
          <a:xfrm>
            <a:off x="7610475" y="4025900"/>
            <a:ext cx="1209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木柵交流道</a:t>
            </a:r>
          </a:p>
        </p:txBody>
      </p:sp>
      <p:sp>
        <p:nvSpPr>
          <p:cNvPr id="18474" name="文字方塊 38"/>
          <p:cNvSpPr txBox="1">
            <a:spLocks noChangeArrowheads="1"/>
          </p:cNvSpPr>
          <p:nvPr/>
        </p:nvSpPr>
        <p:spPr bwMode="auto">
          <a:xfrm>
            <a:off x="6011863" y="5084763"/>
            <a:ext cx="595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新店</a:t>
            </a:r>
          </a:p>
        </p:txBody>
      </p:sp>
      <p:sp>
        <p:nvSpPr>
          <p:cNvPr id="18475" name="文字方塊 41"/>
          <p:cNvSpPr txBox="1">
            <a:spLocks noChangeArrowheads="1"/>
          </p:cNvSpPr>
          <p:nvPr/>
        </p:nvSpPr>
        <p:spPr bwMode="auto">
          <a:xfrm>
            <a:off x="5580063" y="3522663"/>
            <a:ext cx="835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臺北端</a:t>
            </a:r>
          </a:p>
        </p:txBody>
      </p:sp>
      <p:sp>
        <p:nvSpPr>
          <p:cNvPr id="18476" name="文字方塊 42"/>
          <p:cNvSpPr txBox="1">
            <a:spLocks noChangeArrowheads="1"/>
          </p:cNvSpPr>
          <p:nvPr/>
        </p:nvSpPr>
        <p:spPr bwMode="auto">
          <a:xfrm>
            <a:off x="4932363" y="971550"/>
            <a:ext cx="3603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圓山</a:t>
            </a:r>
          </a:p>
        </p:txBody>
      </p:sp>
      <p:sp>
        <p:nvSpPr>
          <p:cNvPr id="18477" name="文字方塊 43"/>
          <p:cNvSpPr txBox="1">
            <a:spLocks noChangeArrowheads="1"/>
          </p:cNvSpPr>
          <p:nvPr/>
        </p:nvSpPr>
        <p:spPr bwMode="auto">
          <a:xfrm>
            <a:off x="4522788" y="928688"/>
            <a:ext cx="360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台北</a:t>
            </a:r>
          </a:p>
        </p:txBody>
      </p:sp>
      <p:sp>
        <p:nvSpPr>
          <p:cNvPr id="18478" name="文字方塊 44"/>
          <p:cNvSpPr txBox="1">
            <a:spLocks noChangeArrowheads="1"/>
          </p:cNvSpPr>
          <p:nvPr/>
        </p:nvSpPr>
        <p:spPr bwMode="auto">
          <a:xfrm>
            <a:off x="3592513" y="835025"/>
            <a:ext cx="3603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三重</a:t>
            </a:r>
          </a:p>
        </p:txBody>
      </p:sp>
      <p:cxnSp>
        <p:nvCxnSpPr>
          <p:cNvPr id="62" name="直線單箭頭接點 61"/>
          <p:cNvCxnSpPr>
            <a:cxnSpLocks noChangeShapeType="1"/>
          </p:cNvCxnSpPr>
          <p:nvPr/>
        </p:nvCxnSpPr>
        <p:spPr bwMode="auto">
          <a:xfrm flipH="1" flipV="1">
            <a:off x="5795963" y="1046163"/>
            <a:ext cx="576262" cy="63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480" name="橢圓 14"/>
          <p:cNvSpPr>
            <a:spLocks noChangeArrowheads="1"/>
          </p:cNvSpPr>
          <p:nvPr/>
        </p:nvSpPr>
        <p:spPr bwMode="auto">
          <a:xfrm rot="-1812350">
            <a:off x="5522913" y="5651500"/>
            <a:ext cx="168275" cy="1778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8481" name="文字方塊 120"/>
          <p:cNvSpPr txBox="1">
            <a:spLocks noChangeArrowheads="1"/>
          </p:cNvSpPr>
          <p:nvPr/>
        </p:nvSpPr>
        <p:spPr bwMode="auto">
          <a:xfrm>
            <a:off x="1331913" y="0"/>
            <a:ext cx="68897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200" b="1">
                <a:latin typeface="標楷體" pitchFamily="65" charset="-120"/>
                <a:ea typeface="標楷體" pitchFamily="65" charset="-120"/>
              </a:rPr>
              <a:t>國道</a:t>
            </a:r>
            <a:r>
              <a:rPr kumimoji="0" lang="en-US" altLang="zh-TW" sz="2200" b="1"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zh-TW" altLang="en-US" sz="2200" b="1">
                <a:latin typeface="標楷體" pitchFamily="65" charset="-120"/>
                <a:ea typeface="標楷體" pitchFamily="65" charset="-120"/>
              </a:rPr>
              <a:t>號圓山交流道</a:t>
            </a:r>
            <a:r>
              <a:rPr kumimoji="0" lang="en-US" altLang="zh-TW" sz="2200" b="1"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200" b="1">
                <a:latin typeface="標楷體" pitchFamily="65" charset="-120"/>
                <a:ea typeface="標楷體" pitchFamily="65" charset="-120"/>
              </a:rPr>
              <a:t>五股交流道路阻斷改道路線</a:t>
            </a:r>
            <a:r>
              <a:rPr kumimoji="0" lang="en-US" altLang="zh-TW" sz="2200" b="1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200" b="1">
                <a:latin typeface="標楷體" pitchFamily="65" charset="-120"/>
                <a:ea typeface="標楷體" pitchFamily="65" charset="-120"/>
              </a:rPr>
              <a:t>南下</a:t>
            </a:r>
            <a:r>
              <a:rPr kumimoji="0" lang="en-US" altLang="zh-TW" sz="2200" b="1"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200" b="1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34" name="直線單箭頭接點 133"/>
          <p:cNvCxnSpPr>
            <a:cxnSpLocks noChangeShapeType="1"/>
          </p:cNvCxnSpPr>
          <p:nvPr/>
        </p:nvCxnSpPr>
        <p:spPr bwMode="auto">
          <a:xfrm flipH="1" flipV="1">
            <a:off x="6064250" y="3154363"/>
            <a:ext cx="379413" cy="1444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8483" name="文字方塊 119"/>
          <p:cNvSpPr txBox="1">
            <a:spLocks noChangeArrowheads="1"/>
          </p:cNvSpPr>
          <p:nvPr/>
        </p:nvSpPr>
        <p:spPr bwMode="auto">
          <a:xfrm>
            <a:off x="1865313" y="985838"/>
            <a:ext cx="3603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五股</a:t>
            </a:r>
          </a:p>
        </p:txBody>
      </p:sp>
      <p:sp>
        <p:nvSpPr>
          <p:cNvPr id="19" name="手繪多邊形 18"/>
          <p:cNvSpPr/>
          <p:nvPr/>
        </p:nvSpPr>
        <p:spPr>
          <a:xfrm>
            <a:off x="2051050" y="620713"/>
            <a:ext cx="3060700" cy="3890962"/>
          </a:xfrm>
          <a:custGeom>
            <a:avLst/>
            <a:gdLst>
              <a:gd name="connsiteX0" fmla="*/ 0 w 3132162"/>
              <a:gd name="connsiteY0" fmla="*/ 0 h 3875964"/>
              <a:gd name="connsiteX1" fmla="*/ 68239 w 3132162"/>
              <a:gd name="connsiteY1" fmla="*/ 136478 h 3875964"/>
              <a:gd name="connsiteX2" fmla="*/ 218365 w 3132162"/>
              <a:gd name="connsiteY2" fmla="*/ 300251 h 3875964"/>
              <a:gd name="connsiteX3" fmla="*/ 368490 w 3132162"/>
              <a:gd name="connsiteY3" fmla="*/ 436728 h 3875964"/>
              <a:gd name="connsiteX4" fmla="*/ 668741 w 3132162"/>
              <a:gd name="connsiteY4" fmla="*/ 600502 h 3875964"/>
              <a:gd name="connsiteX5" fmla="*/ 900753 w 3132162"/>
              <a:gd name="connsiteY5" fmla="*/ 736979 h 3875964"/>
              <a:gd name="connsiteX6" fmla="*/ 1084997 w 3132162"/>
              <a:gd name="connsiteY6" fmla="*/ 1091821 h 3875964"/>
              <a:gd name="connsiteX7" fmla="*/ 1146412 w 3132162"/>
              <a:gd name="connsiteY7" fmla="*/ 1235123 h 3875964"/>
              <a:gd name="connsiteX8" fmla="*/ 1146412 w 3132162"/>
              <a:gd name="connsiteY8" fmla="*/ 1317009 h 3875964"/>
              <a:gd name="connsiteX9" fmla="*/ 1098645 w 3132162"/>
              <a:gd name="connsiteY9" fmla="*/ 1405720 h 3875964"/>
              <a:gd name="connsiteX10" fmla="*/ 1132765 w 3132162"/>
              <a:gd name="connsiteY10" fmla="*/ 1569493 h 3875964"/>
              <a:gd name="connsiteX11" fmla="*/ 1221475 w 3132162"/>
              <a:gd name="connsiteY11" fmla="*/ 1719618 h 3875964"/>
              <a:gd name="connsiteX12" fmla="*/ 982639 w 3132162"/>
              <a:gd name="connsiteY12" fmla="*/ 1794681 h 3875964"/>
              <a:gd name="connsiteX13" fmla="*/ 798394 w 3132162"/>
              <a:gd name="connsiteY13" fmla="*/ 1835624 h 3875964"/>
              <a:gd name="connsiteX14" fmla="*/ 586854 w 3132162"/>
              <a:gd name="connsiteY14" fmla="*/ 1924334 h 3875964"/>
              <a:gd name="connsiteX15" fmla="*/ 525439 w 3132162"/>
              <a:gd name="connsiteY15" fmla="*/ 2129051 h 3875964"/>
              <a:gd name="connsiteX16" fmla="*/ 805218 w 3132162"/>
              <a:gd name="connsiteY16" fmla="*/ 2613546 h 3875964"/>
              <a:gd name="connsiteX17" fmla="*/ 996287 w 3132162"/>
              <a:gd name="connsiteY17" fmla="*/ 2859206 h 3875964"/>
              <a:gd name="connsiteX18" fmla="*/ 1248771 w 3132162"/>
              <a:gd name="connsiteY18" fmla="*/ 3022979 h 3875964"/>
              <a:gd name="connsiteX19" fmla="*/ 1344305 w 3132162"/>
              <a:gd name="connsiteY19" fmla="*/ 3186752 h 3875964"/>
              <a:gd name="connsiteX20" fmla="*/ 1378424 w 3132162"/>
              <a:gd name="connsiteY20" fmla="*/ 3568890 h 3875964"/>
              <a:gd name="connsiteX21" fmla="*/ 1487606 w 3132162"/>
              <a:gd name="connsiteY21" fmla="*/ 3650776 h 3875964"/>
              <a:gd name="connsiteX22" fmla="*/ 2388359 w 3132162"/>
              <a:gd name="connsiteY22" fmla="*/ 3705367 h 3875964"/>
              <a:gd name="connsiteX23" fmla="*/ 3132162 w 3132162"/>
              <a:gd name="connsiteY23" fmla="*/ 3875964 h 387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32162" h="3875964">
                <a:moveTo>
                  <a:pt x="0" y="0"/>
                </a:moveTo>
                <a:cubicBezTo>
                  <a:pt x="15922" y="43218"/>
                  <a:pt x="31845" y="86436"/>
                  <a:pt x="68239" y="136478"/>
                </a:cubicBezTo>
                <a:cubicBezTo>
                  <a:pt x="104633" y="186520"/>
                  <a:pt x="168323" y="250209"/>
                  <a:pt x="218365" y="300251"/>
                </a:cubicBezTo>
                <a:cubicBezTo>
                  <a:pt x="268407" y="350293"/>
                  <a:pt x="293427" y="386686"/>
                  <a:pt x="368490" y="436728"/>
                </a:cubicBezTo>
                <a:cubicBezTo>
                  <a:pt x="443553" y="486770"/>
                  <a:pt x="580030" y="550460"/>
                  <a:pt x="668741" y="600502"/>
                </a:cubicBezTo>
                <a:cubicBezTo>
                  <a:pt x="757452" y="650544"/>
                  <a:pt x="831377" y="655093"/>
                  <a:pt x="900753" y="736979"/>
                </a:cubicBezTo>
                <a:cubicBezTo>
                  <a:pt x="970129" y="818866"/>
                  <a:pt x="1044054" y="1008797"/>
                  <a:pt x="1084997" y="1091821"/>
                </a:cubicBezTo>
                <a:cubicBezTo>
                  <a:pt x="1125940" y="1174845"/>
                  <a:pt x="1136176" y="1197592"/>
                  <a:pt x="1146412" y="1235123"/>
                </a:cubicBezTo>
                <a:cubicBezTo>
                  <a:pt x="1156648" y="1272654"/>
                  <a:pt x="1154373" y="1288576"/>
                  <a:pt x="1146412" y="1317009"/>
                </a:cubicBezTo>
                <a:cubicBezTo>
                  <a:pt x="1138451" y="1345442"/>
                  <a:pt x="1100920" y="1363639"/>
                  <a:pt x="1098645" y="1405720"/>
                </a:cubicBezTo>
                <a:cubicBezTo>
                  <a:pt x="1096371" y="1447801"/>
                  <a:pt x="1112293" y="1517177"/>
                  <a:pt x="1132765" y="1569493"/>
                </a:cubicBezTo>
                <a:cubicBezTo>
                  <a:pt x="1153237" y="1621809"/>
                  <a:pt x="1246496" y="1682087"/>
                  <a:pt x="1221475" y="1719618"/>
                </a:cubicBezTo>
                <a:cubicBezTo>
                  <a:pt x="1196454" y="1757149"/>
                  <a:pt x="1053153" y="1775347"/>
                  <a:pt x="982639" y="1794681"/>
                </a:cubicBezTo>
                <a:cubicBezTo>
                  <a:pt x="912125" y="1814015"/>
                  <a:pt x="864358" y="1814015"/>
                  <a:pt x="798394" y="1835624"/>
                </a:cubicBezTo>
                <a:cubicBezTo>
                  <a:pt x="732430" y="1857233"/>
                  <a:pt x="632346" y="1875430"/>
                  <a:pt x="586854" y="1924334"/>
                </a:cubicBezTo>
                <a:cubicBezTo>
                  <a:pt x="541362" y="1973238"/>
                  <a:pt x="489045" y="2014182"/>
                  <a:pt x="525439" y="2129051"/>
                </a:cubicBezTo>
                <a:cubicBezTo>
                  <a:pt x="561833" y="2243920"/>
                  <a:pt x="726743" y="2491854"/>
                  <a:pt x="805218" y="2613546"/>
                </a:cubicBezTo>
                <a:cubicBezTo>
                  <a:pt x="883693" y="2735238"/>
                  <a:pt x="922362" y="2790967"/>
                  <a:pt x="996287" y="2859206"/>
                </a:cubicBezTo>
                <a:cubicBezTo>
                  <a:pt x="1070212" y="2927445"/>
                  <a:pt x="1190768" y="2968388"/>
                  <a:pt x="1248771" y="3022979"/>
                </a:cubicBezTo>
                <a:cubicBezTo>
                  <a:pt x="1306774" y="3077570"/>
                  <a:pt x="1322696" y="3095767"/>
                  <a:pt x="1344305" y="3186752"/>
                </a:cubicBezTo>
                <a:cubicBezTo>
                  <a:pt x="1365914" y="3277737"/>
                  <a:pt x="1354541" y="3491553"/>
                  <a:pt x="1378424" y="3568890"/>
                </a:cubicBezTo>
                <a:cubicBezTo>
                  <a:pt x="1402307" y="3646227"/>
                  <a:pt x="1319284" y="3628030"/>
                  <a:pt x="1487606" y="3650776"/>
                </a:cubicBezTo>
                <a:cubicBezTo>
                  <a:pt x="1655928" y="3673522"/>
                  <a:pt x="2114266" y="3667836"/>
                  <a:pt x="2388359" y="3705367"/>
                </a:cubicBezTo>
                <a:cubicBezTo>
                  <a:pt x="2662452" y="3742898"/>
                  <a:pt x="3003646" y="3848668"/>
                  <a:pt x="3132162" y="3875964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9" name="手繪多邊形 48"/>
          <p:cNvSpPr/>
          <p:nvPr/>
        </p:nvSpPr>
        <p:spPr>
          <a:xfrm>
            <a:off x="7499350" y="3937000"/>
            <a:ext cx="142875" cy="512763"/>
          </a:xfrm>
          <a:custGeom>
            <a:avLst/>
            <a:gdLst>
              <a:gd name="connsiteX0" fmla="*/ 0 w 143301"/>
              <a:gd name="connsiteY0" fmla="*/ 511791 h 511791"/>
              <a:gd name="connsiteX1" fmla="*/ 81886 w 143301"/>
              <a:gd name="connsiteY1" fmla="*/ 293427 h 511791"/>
              <a:gd name="connsiteX2" fmla="*/ 143301 w 143301"/>
              <a:gd name="connsiteY2" fmla="*/ 0 h 51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301" h="511791">
                <a:moveTo>
                  <a:pt x="0" y="511791"/>
                </a:moveTo>
                <a:cubicBezTo>
                  <a:pt x="29001" y="445258"/>
                  <a:pt x="58003" y="378725"/>
                  <a:pt x="81886" y="293427"/>
                </a:cubicBezTo>
                <a:cubicBezTo>
                  <a:pt x="105769" y="208129"/>
                  <a:pt x="124535" y="104064"/>
                  <a:pt x="143301" y="0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0" name="手繪多邊形 49"/>
          <p:cNvSpPr/>
          <p:nvPr/>
        </p:nvSpPr>
        <p:spPr>
          <a:xfrm>
            <a:off x="3405188" y="4257675"/>
            <a:ext cx="6350" cy="231775"/>
          </a:xfrm>
          <a:custGeom>
            <a:avLst/>
            <a:gdLst>
              <a:gd name="connsiteX0" fmla="*/ 0 w 6824"/>
              <a:gd name="connsiteY0" fmla="*/ 0 h 232012"/>
              <a:gd name="connsiteX1" fmla="*/ 6824 w 6824"/>
              <a:gd name="connsiteY1" fmla="*/ 232012 h 232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24" h="232012">
                <a:moveTo>
                  <a:pt x="0" y="0"/>
                </a:moveTo>
                <a:lnTo>
                  <a:pt x="6824" y="232012"/>
                </a:ln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487" name="橢圓 14"/>
          <p:cNvSpPr>
            <a:spLocks noChangeArrowheads="1"/>
          </p:cNvSpPr>
          <p:nvPr/>
        </p:nvSpPr>
        <p:spPr bwMode="auto">
          <a:xfrm>
            <a:off x="3302000" y="4408488"/>
            <a:ext cx="176213" cy="182562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8488" name="橢圓 14"/>
          <p:cNvSpPr>
            <a:spLocks noChangeArrowheads="1"/>
          </p:cNvSpPr>
          <p:nvPr/>
        </p:nvSpPr>
        <p:spPr bwMode="auto">
          <a:xfrm>
            <a:off x="7570788" y="3871913"/>
            <a:ext cx="130175" cy="130175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8489" name="橢圓 14"/>
          <p:cNvSpPr>
            <a:spLocks noChangeArrowheads="1"/>
          </p:cNvSpPr>
          <p:nvPr/>
        </p:nvSpPr>
        <p:spPr bwMode="auto">
          <a:xfrm>
            <a:off x="5168900" y="811213"/>
            <a:ext cx="130175" cy="130175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8490" name="橢圓 14"/>
          <p:cNvSpPr>
            <a:spLocks noChangeArrowheads="1"/>
          </p:cNvSpPr>
          <p:nvPr/>
        </p:nvSpPr>
        <p:spPr bwMode="auto">
          <a:xfrm>
            <a:off x="2101850" y="752475"/>
            <a:ext cx="130175" cy="130175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8491" name="橢圓 14"/>
          <p:cNvSpPr>
            <a:spLocks noChangeArrowheads="1"/>
          </p:cNvSpPr>
          <p:nvPr/>
        </p:nvSpPr>
        <p:spPr bwMode="auto">
          <a:xfrm>
            <a:off x="8162925" y="3946525"/>
            <a:ext cx="130175" cy="130175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8492" name="橢圓 14"/>
          <p:cNvSpPr>
            <a:spLocks noChangeArrowheads="1"/>
          </p:cNvSpPr>
          <p:nvPr/>
        </p:nvSpPr>
        <p:spPr bwMode="auto">
          <a:xfrm>
            <a:off x="3708400" y="631825"/>
            <a:ext cx="130175" cy="130175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8493" name="橢圓 14"/>
          <p:cNvSpPr>
            <a:spLocks noChangeArrowheads="1"/>
          </p:cNvSpPr>
          <p:nvPr/>
        </p:nvSpPr>
        <p:spPr bwMode="auto">
          <a:xfrm>
            <a:off x="4738688" y="681038"/>
            <a:ext cx="131762" cy="130175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grpSp>
        <p:nvGrpSpPr>
          <p:cNvPr id="18494" name="群組 182"/>
          <p:cNvGrpSpPr>
            <a:grpSpLocks/>
          </p:cNvGrpSpPr>
          <p:nvPr/>
        </p:nvGrpSpPr>
        <p:grpSpPr bwMode="auto">
          <a:xfrm>
            <a:off x="2884488" y="3324225"/>
            <a:ext cx="369887" cy="354013"/>
            <a:chOff x="3347864" y="4365104"/>
            <a:chExt cx="369696" cy="353038"/>
          </a:xfrm>
        </p:grpSpPr>
        <p:sp>
          <p:nvSpPr>
            <p:cNvPr id="18544" name="Arc 37"/>
            <p:cNvSpPr>
              <a:spLocks noChangeAspect="1"/>
            </p:cNvSpPr>
            <p:nvPr/>
          </p:nvSpPr>
          <p:spPr bwMode="auto">
            <a:xfrm rot="436351">
              <a:off x="3567711" y="4374308"/>
              <a:ext cx="149849" cy="699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0000"/>
            </a:solidFill>
            <a:ln w="38100" cap="rnd" cmpd="dbl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8545" name="群組 180"/>
            <p:cNvGrpSpPr>
              <a:grpSpLocks/>
            </p:cNvGrpSpPr>
            <p:nvPr/>
          </p:nvGrpSpPr>
          <p:grpSpPr bwMode="auto">
            <a:xfrm>
              <a:off x="3347864" y="4365104"/>
              <a:ext cx="334229" cy="353038"/>
              <a:chOff x="3007048" y="4426672"/>
              <a:chExt cx="334229" cy="353038"/>
            </a:xfrm>
          </p:grpSpPr>
          <p:sp>
            <p:nvSpPr>
              <p:cNvPr id="18546" name="Arc 36"/>
              <p:cNvSpPr>
                <a:spLocks noChangeAspect="1"/>
              </p:cNvSpPr>
              <p:nvPr/>
            </p:nvSpPr>
            <p:spPr bwMode="auto">
              <a:xfrm rot="436351">
                <a:off x="3025860" y="4426672"/>
                <a:ext cx="186822" cy="87184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18547" name="群組 179"/>
              <p:cNvGrpSpPr>
                <a:grpSpLocks/>
              </p:cNvGrpSpPr>
              <p:nvPr/>
            </p:nvGrpSpPr>
            <p:grpSpPr bwMode="auto">
              <a:xfrm>
                <a:off x="3007048" y="4461941"/>
                <a:ext cx="334229" cy="317769"/>
                <a:chOff x="3007048" y="4461941"/>
                <a:chExt cx="334229" cy="317769"/>
              </a:xfrm>
            </p:grpSpPr>
            <p:sp>
              <p:nvSpPr>
                <p:cNvPr id="18548" name="Arc 38"/>
                <p:cNvSpPr>
                  <a:spLocks noChangeAspect="1"/>
                </p:cNvSpPr>
                <p:nvPr/>
              </p:nvSpPr>
              <p:spPr bwMode="auto">
                <a:xfrm rot="436351">
                  <a:off x="3007048" y="4474439"/>
                  <a:ext cx="186824" cy="28646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00" h="21600" stroke="0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38100" cap="rnd" cmpd="dbl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8549" name="Arc 39"/>
                <p:cNvSpPr>
                  <a:spLocks noChangeAspect="1"/>
                </p:cNvSpPr>
                <p:nvPr/>
              </p:nvSpPr>
              <p:spPr bwMode="auto">
                <a:xfrm rot="436351">
                  <a:off x="3154453" y="4493250"/>
                  <a:ext cx="186824" cy="28646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</a:path>
                    <a:path w="21600" h="21600" stroke="0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  <a:lnTo>
                        <a:pt x="0" y="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38100" cap="rnd" cmpd="dbl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8550" name="Text Box 40"/>
                <p:cNvSpPr txBox="1">
                  <a:spLocks noChangeAspect="1" noChangeArrowheads="1"/>
                </p:cNvSpPr>
                <p:nvPr/>
              </p:nvSpPr>
              <p:spPr bwMode="auto">
                <a:xfrm rot="436351">
                  <a:off x="3086241" y="4461941"/>
                  <a:ext cx="198438" cy="2159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defTabSz="762000"/>
                  <a:r>
                    <a:rPr lang="en-US" altLang="zh-TW" sz="1400" b="1">
                      <a:solidFill>
                        <a:schemeClr val="bg1"/>
                      </a:solidFill>
                      <a:ea typeface="標楷體" pitchFamily="65" charset="-120"/>
                    </a:rPr>
                    <a:t>64</a:t>
                  </a:r>
                </a:p>
              </p:txBody>
            </p:sp>
          </p:grpSp>
        </p:grpSp>
      </p:grpSp>
      <p:sp>
        <p:nvSpPr>
          <p:cNvPr id="18495" name="橢圓 14"/>
          <p:cNvSpPr>
            <a:spLocks noChangeArrowheads="1"/>
          </p:cNvSpPr>
          <p:nvPr/>
        </p:nvSpPr>
        <p:spPr bwMode="auto">
          <a:xfrm rot="-1812350">
            <a:off x="3306763" y="41783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8496" name="文字方塊 137"/>
          <p:cNvSpPr txBox="1">
            <a:spLocks noChangeArrowheads="1"/>
          </p:cNvSpPr>
          <p:nvPr/>
        </p:nvSpPr>
        <p:spPr bwMode="auto">
          <a:xfrm>
            <a:off x="6496050" y="3798888"/>
            <a:ext cx="595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萬芳</a:t>
            </a:r>
          </a:p>
        </p:txBody>
      </p:sp>
      <p:cxnSp>
        <p:nvCxnSpPr>
          <p:cNvPr id="141" name="直線單箭頭接點 140"/>
          <p:cNvCxnSpPr>
            <a:cxnSpLocks noChangeShapeType="1"/>
          </p:cNvCxnSpPr>
          <p:nvPr/>
        </p:nvCxnSpPr>
        <p:spPr bwMode="auto">
          <a:xfrm flipH="1" flipV="1">
            <a:off x="6567488" y="3352800"/>
            <a:ext cx="381000" cy="1444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42" name="直線單箭頭接點 141"/>
          <p:cNvCxnSpPr>
            <a:cxnSpLocks noChangeShapeType="1"/>
          </p:cNvCxnSpPr>
          <p:nvPr/>
        </p:nvCxnSpPr>
        <p:spPr bwMode="auto">
          <a:xfrm flipH="1" flipV="1">
            <a:off x="7054850" y="3551238"/>
            <a:ext cx="381000" cy="1428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45" name="直線單箭頭接點 144"/>
          <p:cNvCxnSpPr>
            <a:cxnSpLocks noChangeShapeType="1"/>
          </p:cNvCxnSpPr>
          <p:nvPr/>
        </p:nvCxnSpPr>
        <p:spPr bwMode="auto">
          <a:xfrm flipH="1" flipV="1">
            <a:off x="5535613" y="2578100"/>
            <a:ext cx="71437" cy="3778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47" name="直線單箭頭接點 146"/>
          <p:cNvCxnSpPr>
            <a:cxnSpLocks noChangeShapeType="1"/>
          </p:cNvCxnSpPr>
          <p:nvPr/>
        </p:nvCxnSpPr>
        <p:spPr bwMode="auto">
          <a:xfrm flipH="1" flipV="1">
            <a:off x="5535613" y="2032000"/>
            <a:ext cx="26987" cy="4413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8501" name="文字方塊 148"/>
          <p:cNvSpPr txBox="1">
            <a:spLocks noChangeArrowheads="1"/>
          </p:cNvSpPr>
          <p:nvPr/>
        </p:nvSpPr>
        <p:spPr bwMode="auto">
          <a:xfrm>
            <a:off x="5072063" y="1804988"/>
            <a:ext cx="193675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400">
                <a:solidFill>
                  <a:srgbClr val="0000CC"/>
                </a:solidFill>
                <a:latin typeface="Verdana" pitchFamily="34" charset="0"/>
              </a:rPr>
              <a:t>建國高架道路</a:t>
            </a:r>
          </a:p>
        </p:txBody>
      </p:sp>
      <p:grpSp>
        <p:nvGrpSpPr>
          <p:cNvPr id="18502" name="群組 150"/>
          <p:cNvGrpSpPr>
            <a:grpSpLocks/>
          </p:cNvGrpSpPr>
          <p:nvPr/>
        </p:nvGrpSpPr>
        <p:grpSpPr bwMode="auto">
          <a:xfrm>
            <a:off x="6310313" y="3392488"/>
            <a:ext cx="454025" cy="390525"/>
            <a:chOff x="8575675" y="2857500"/>
            <a:chExt cx="454025" cy="390525"/>
          </a:xfrm>
        </p:grpSpPr>
        <p:sp>
          <p:nvSpPr>
            <p:cNvPr id="18521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/>
            </a:p>
          </p:txBody>
        </p:sp>
        <p:grpSp>
          <p:nvGrpSpPr>
            <p:cNvPr id="18522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18524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8538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539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540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541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54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543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8525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8533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534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535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536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537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8526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527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528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529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530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531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532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8523" name="Rectangle 27"/>
            <p:cNvSpPr>
              <a:spLocks noChangeAspect="1" noChangeArrowheads="1"/>
            </p:cNvSpPr>
            <p:nvPr/>
          </p:nvSpPr>
          <p:spPr bwMode="auto">
            <a:xfrm>
              <a:off x="8654894" y="2960746"/>
              <a:ext cx="2388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TW" sz="1200">
                  <a:latin typeface="Arial Unicode MS"/>
                  <a:ea typeface="Arial Unicode MS"/>
                  <a:cs typeface="Arial Unicode MS"/>
                </a:rPr>
                <a:t>3</a:t>
              </a:r>
              <a:r>
                <a:rPr lang="zh-TW" altLang="en-US" sz="1200">
                  <a:latin typeface="Arial Unicode MS"/>
                  <a:ea typeface="Arial Unicode MS"/>
                  <a:cs typeface="Arial Unicode MS"/>
                </a:rPr>
                <a:t>甲</a:t>
              </a:r>
              <a:endParaRPr lang="en-US" altLang="zh-TW" sz="1200">
                <a:latin typeface="Arial Unicode MS"/>
                <a:ea typeface="Arial Unicode MS"/>
                <a:cs typeface="Arial Unicode MS"/>
              </a:endParaRPr>
            </a:p>
          </p:txBody>
        </p:sp>
      </p:grpSp>
      <p:cxnSp>
        <p:nvCxnSpPr>
          <p:cNvPr id="179" name="直線單箭頭接點 178"/>
          <p:cNvCxnSpPr>
            <a:cxnSpLocks noChangeShapeType="1"/>
          </p:cNvCxnSpPr>
          <p:nvPr/>
        </p:nvCxnSpPr>
        <p:spPr bwMode="auto">
          <a:xfrm flipH="1" flipV="1">
            <a:off x="5684838" y="3001963"/>
            <a:ext cx="349250" cy="1190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82" name="直線單箭頭接點 181"/>
          <p:cNvCxnSpPr>
            <a:cxnSpLocks noChangeShapeType="1"/>
          </p:cNvCxnSpPr>
          <p:nvPr/>
        </p:nvCxnSpPr>
        <p:spPr bwMode="auto">
          <a:xfrm flipH="1" flipV="1">
            <a:off x="5487988" y="1030288"/>
            <a:ext cx="74612" cy="3921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84" name="直線單箭頭接點 183"/>
          <p:cNvCxnSpPr>
            <a:cxnSpLocks noChangeShapeType="1"/>
          </p:cNvCxnSpPr>
          <p:nvPr/>
        </p:nvCxnSpPr>
        <p:spPr bwMode="auto">
          <a:xfrm flipV="1">
            <a:off x="5535613" y="1512888"/>
            <a:ext cx="34925" cy="4413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85" name="直線單箭頭接點 184"/>
          <p:cNvCxnSpPr>
            <a:cxnSpLocks noChangeShapeType="1"/>
          </p:cNvCxnSpPr>
          <p:nvPr/>
        </p:nvCxnSpPr>
        <p:spPr bwMode="auto">
          <a:xfrm flipH="1">
            <a:off x="7315200" y="4094163"/>
            <a:ext cx="150813" cy="4016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6" name="直線單箭頭接點 185"/>
          <p:cNvCxnSpPr>
            <a:cxnSpLocks noChangeShapeType="1"/>
          </p:cNvCxnSpPr>
          <p:nvPr/>
        </p:nvCxnSpPr>
        <p:spPr bwMode="auto">
          <a:xfrm flipH="1">
            <a:off x="6823075" y="4618038"/>
            <a:ext cx="392113" cy="200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7" name="直線單箭頭接點 186"/>
          <p:cNvCxnSpPr>
            <a:cxnSpLocks noChangeShapeType="1"/>
          </p:cNvCxnSpPr>
          <p:nvPr/>
        </p:nvCxnSpPr>
        <p:spPr bwMode="auto">
          <a:xfrm flipH="1" flipV="1">
            <a:off x="6113463" y="4794250"/>
            <a:ext cx="596900" cy="111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8" name="直線單箭頭接點 187"/>
          <p:cNvCxnSpPr/>
          <p:nvPr/>
        </p:nvCxnSpPr>
        <p:spPr>
          <a:xfrm flipH="1">
            <a:off x="5703888" y="4914900"/>
            <a:ext cx="227012" cy="2905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單箭頭接點 189"/>
          <p:cNvCxnSpPr/>
          <p:nvPr/>
        </p:nvCxnSpPr>
        <p:spPr>
          <a:xfrm flipH="1" flipV="1">
            <a:off x="4859338" y="5013325"/>
            <a:ext cx="374650" cy="4603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單箭頭接點 190"/>
          <p:cNvCxnSpPr>
            <a:cxnSpLocks noChangeShapeType="1"/>
          </p:cNvCxnSpPr>
          <p:nvPr/>
        </p:nvCxnSpPr>
        <p:spPr bwMode="auto">
          <a:xfrm flipH="1" flipV="1">
            <a:off x="4211638" y="4733925"/>
            <a:ext cx="508000" cy="1047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3" name="直線單箭頭接點 192"/>
          <p:cNvCxnSpPr>
            <a:cxnSpLocks noChangeShapeType="1"/>
          </p:cNvCxnSpPr>
          <p:nvPr/>
        </p:nvCxnSpPr>
        <p:spPr bwMode="auto">
          <a:xfrm>
            <a:off x="2128838" y="990600"/>
            <a:ext cx="355600" cy="3190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96" name="直線單箭頭接點 195"/>
          <p:cNvCxnSpPr>
            <a:cxnSpLocks noChangeShapeType="1"/>
          </p:cNvCxnSpPr>
          <p:nvPr/>
        </p:nvCxnSpPr>
        <p:spPr bwMode="auto">
          <a:xfrm>
            <a:off x="2644775" y="1500188"/>
            <a:ext cx="354013" cy="3190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97" name="直線單箭頭接點 196"/>
          <p:cNvCxnSpPr>
            <a:cxnSpLocks noChangeShapeType="1"/>
          </p:cNvCxnSpPr>
          <p:nvPr/>
        </p:nvCxnSpPr>
        <p:spPr bwMode="auto">
          <a:xfrm flipH="1">
            <a:off x="2447925" y="2370138"/>
            <a:ext cx="36513" cy="2667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99" name="直線單箭頭接點 198"/>
          <p:cNvCxnSpPr>
            <a:cxnSpLocks noChangeShapeType="1"/>
          </p:cNvCxnSpPr>
          <p:nvPr/>
        </p:nvCxnSpPr>
        <p:spPr bwMode="auto">
          <a:xfrm flipH="1">
            <a:off x="2568575" y="2262188"/>
            <a:ext cx="485775" cy="873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02" name="直線單箭頭接點 201"/>
          <p:cNvCxnSpPr>
            <a:cxnSpLocks noChangeShapeType="1"/>
          </p:cNvCxnSpPr>
          <p:nvPr/>
        </p:nvCxnSpPr>
        <p:spPr bwMode="auto">
          <a:xfrm>
            <a:off x="2414588" y="2709863"/>
            <a:ext cx="153987" cy="4111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04" name="直線單箭頭接點 203"/>
          <p:cNvCxnSpPr>
            <a:cxnSpLocks noChangeShapeType="1"/>
          </p:cNvCxnSpPr>
          <p:nvPr/>
        </p:nvCxnSpPr>
        <p:spPr bwMode="auto">
          <a:xfrm>
            <a:off x="2657475" y="3192463"/>
            <a:ext cx="209550" cy="4222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06" name="直線單箭頭接點 205"/>
          <p:cNvCxnSpPr>
            <a:cxnSpLocks noChangeShapeType="1"/>
          </p:cNvCxnSpPr>
          <p:nvPr/>
        </p:nvCxnSpPr>
        <p:spPr bwMode="auto">
          <a:xfrm>
            <a:off x="2914650" y="3660775"/>
            <a:ext cx="334963" cy="200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10" name="直線單箭頭接點 209"/>
          <p:cNvCxnSpPr>
            <a:cxnSpLocks noChangeShapeType="1"/>
          </p:cNvCxnSpPr>
          <p:nvPr/>
        </p:nvCxnSpPr>
        <p:spPr bwMode="auto">
          <a:xfrm flipH="1">
            <a:off x="3203575" y="3933825"/>
            <a:ext cx="34925" cy="4746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" name="直線單箭頭接點 187"/>
          <p:cNvCxnSpPr/>
          <p:nvPr/>
        </p:nvCxnSpPr>
        <p:spPr>
          <a:xfrm flipH="1">
            <a:off x="5435600" y="5300663"/>
            <a:ext cx="227013" cy="2905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單箭頭接點 190"/>
          <p:cNvCxnSpPr>
            <a:cxnSpLocks noChangeShapeType="1"/>
          </p:cNvCxnSpPr>
          <p:nvPr/>
        </p:nvCxnSpPr>
        <p:spPr bwMode="auto">
          <a:xfrm flipH="1" flipV="1">
            <a:off x="3563938" y="4437063"/>
            <a:ext cx="517525" cy="2349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" name="直線單箭頭接點 61"/>
          <p:cNvCxnSpPr>
            <a:cxnSpLocks noChangeShapeType="1"/>
          </p:cNvCxnSpPr>
          <p:nvPr/>
        </p:nvCxnSpPr>
        <p:spPr bwMode="auto">
          <a:xfrm flipH="1" flipV="1">
            <a:off x="1619250" y="981075"/>
            <a:ext cx="360363" cy="63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手繪多邊形 46"/>
          <p:cNvSpPr>
            <a:spLocks/>
          </p:cNvSpPr>
          <p:nvPr/>
        </p:nvSpPr>
        <p:spPr bwMode="auto">
          <a:xfrm>
            <a:off x="2006600" y="628650"/>
            <a:ext cx="3711575" cy="265113"/>
          </a:xfrm>
          <a:custGeom>
            <a:avLst/>
            <a:gdLst>
              <a:gd name="T0" fmla="*/ 0 w 3712191"/>
              <a:gd name="T1" fmla="*/ 264686 h 264686"/>
              <a:gd name="T2" fmla="*/ 388961 w 3712191"/>
              <a:gd name="T3" fmla="*/ 141857 h 264686"/>
              <a:gd name="T4" fmla="*/ 682388 w 3712191"/>
              <a:gd name="T5" fmla="*/ 128209 h 264686"/>
              <a:gd name="T6" fmla="*/ 941695 w 3712191"/>
              <a:gd name="T7" fmla="*/ 203271 h 264686"/>
              <a:gd name="T8" fmla="*/ 1221476 w 3712191"/>
              <a:gd name="T9" fmla="*/ 237391 h 264686"/>
              <a:gd name="T10" fmla="*/ 1808329 w 3712191"/>
              <a:gd name="T11" fmla="*/ 87265 h 264686"/>
              <a:gd name="T12" fmla="*/ 2361063 w 3712191"/>
              <a:gd name="T13" fmla="*/ 5379 h 264686"/>
              <a:gd name="T14" fmla="*/ 3179929 w 3712191"/>
              <a:gd name="T15" fmla="*/ 237391 h 264686"/>
              <a:gd name="T16" fmla="*/ 3712191 w 3712191"/>
              <a:gd name="T17" fmla="*/ 257862 h 26468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12191" h="264686">
                <a:moveTo>
                  <a:pt x="0" y="264686"/>
                </a:moveTo>
                <a:cubicBezTo>
                  <a:pt x="137615" y="214644"/>
                  <a:pt x="275230" y="164603"/>
                  <a:pt x="388961" y="141857"/>
                </a:cubicBezTo>
                <a:cubicBezTo>
                  <a:pt x="502692" y="119111"/>
                  <a:pt x="590266" y="117973"/>
                  <a:pt x="682388" y="128209"/>
                </a:cubicBezTo>
                <a:cubicBezTo>
                  <a:pt x="774510" y="138445"/>
                  <a:pt x="851847" y="185074"/>
                  <a:pt x="941695" y="203271"/>
                </a:cubicBezTo>
                <a:cubicBezTo>
                  <a:pt x="1031543" y="221468"/>
                  <a:pt x="1077036" y="256725"/>
                  <a:pt x="1221475" y="237391"/>
                </a:cubicBezTo>
                <a:cubicBezTo>
                  <a:pt x="1365914" y="218057"/>
                  <a:pt x="1618397" y="125934"/>
                  <a:pt x="1808328" y="87265"/>
                </a:cubicBezTo>
                <a:cubicBezTo>
                  <a:pt x="1998259" y="48596"/>
                  <a:pt x="2132463" y="-19642"/>
                  <a:pt x="2361063" y="5379"/>
                </a:cubicBezTo>
                <a:cubicBezTo>
                  <a:pt x="2589663" y="30400"/>
                  <a:pt x="2954740" y="195311"/>
                  <a:pt x="3179928" y="237391"/>
                </a:cubicBezTo>
                <a:cubicBezTo>
                  <a:pt x="3405116" y="279471"/>
                  <a:pt x="3640540" y="249901"/>
                  <a:pt x="3712191" y="257862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zh-TW" altLang="en-US"/>
          </a:p>
        </p:txBody>
      </p:sp>
      <p:sp>
        <p:nvSpPr>
          <p:cNvPr id="53" name="手繪多邊形 52"/>
          <p:cNvSpPr/>
          <p:nvPr/>
        </p:nvSpPr>
        <p:spPr>
          <a:xfrm>
            <a:off x="2771775" y="4513263"/>
            <a:ext cx="530225" cy="111125"/>
          </a:xfrm>
          <a:custGeom>
            <a:avLst/>
            <a:gdLst>
              <a:gd name="connsiteX0" fmla="*/ 211540 w 211540"/>
              <a:gd name="connsiteY0" fmla="*/ 0 h 68239"/>
              <a:gd name="connsiteX1" fmla="*/ 54591 w 211540"/>
              <a:gd name="connsiteY1" fmla="*/ 34119 h 68239"/>
              <a:gd name="connsiteX2" fmla="*/ 0 w 211540"/>
              <a:gd name="connsiteY2" fmla="*/ 68239 h 6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540" h="68239">
                <a:moveTo>
                  <a:pt x="211540" y="0"/>
                </a:moveTo>
                <a:cubicBezTo>
                  <a:pt x="150694" y="11373"/>
                  <a:pt x="89848" y="22746"/>
                  <a:pt x="54591" y="34119"/>
                </a:cubicBezTo>
                <a:cubicBezTo>
                  <a:pt x="19334" y="45492"/>
                  <a:pt x="9667" y="56865"/>
                  <a:pt x="0" y="68239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1" name="手繪多邊形 50"/>
          <p:cNvSpPr/>
          <p:nvPr/>
        </p:nvSpPr>
        <p:spPr>
          <a:xfrm>
            <a:off x="5248275" y="941388"/>
            <a:ext cx="873125" cy="2465387"/>
          </a:xfrm>
          <a:custGeom>
            <a:avLst/>
            <a:gdLst>
              <a:gd name="connsiteX0" fmla="*/ 5549 w 872182"/>
              <a:gd name="connsiteY0" fmla="*/ 0 h 2465477"/>
              <a:gd name="connsiteX1" fmla="*/ 12373 w 872182"/>
              <a:gd name="connsiteY1" fmla="*/ 122829 h 2465477"/>
              <a:gd name="connsiteX2" fmla="*/ 114731 w 872182"/>
              <a:gd name="connsiteY2" fmla="*/ 204716 h 2465477"/>
              <a:gd name="connsiteX3" fmla="*/ 176146 w 872182"/>
              <a:gd name="connsiteY3" fmla="*/ 375313 h 2465477"/>
              <a:gd name="connsiteX4" fmla="*/ 148851 w 872182"/>
              <a:gd name="connsiteY4" fmla="*/ 1173707 h 2465477"/>
              <a:gd name="connsiteX5" fmla="*/ 196618 w 872182"/>
              <a:gd name="connsiteY5" fmla="*/ 2040340 h 2465477"/>
              <a:gd name="connsiteX6" fmla="*/ 551460 w 872182"/>
              <a:gd name="connsiteY6" fmla="*/ 2258704 h 2465477"/>
              <a:gd name="connsiteX7" fmla="*/ 756176 w 872182"/>
              <a:gd name="connsiteY7" fmla="*/ 2436125 h 2465477"/>
              <a:gd name="connsiteX8" fmla="*/ 872182 w 872182"/>
              <a:gd name="connsiteY8" fmla="*/ 2463420 h 246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182" h="2465477">
                <a:moveTo>
                  <a:pt x="5549" y="0"/>
                </a:moveTo>
                <a:cubicBezTo>
                  <a:pt x="-138" y="44355"/>
                  <a:pt x="-5824" y="88710"/>
                  <a:pt x="12373" y="122829"/>
                </a:cubicBezTo>
                <a:cubicBezTo>
                  <a:pt x="30570" y="156948"/>
                  <a:pt x="87436" y="162635"/>
                  <a:pt x="114731" y="204716"/>
                </a:cubicBezTo>
                <a:cubicBezTo>
                  <a:pt x="142026" y="246797"/>
                  <a:pt x="170459" y="213815"/>
                  <a:pt x="176146" y="375313"/>
                </a:cubicBezTo>
                <a:cubicBezTo>
                  <a:pt x="181833" y="536811"/>
                  <a:pt x="145439" y="896203"/>
                  <a:pt x="148851" y="1173707"/>
                </a:cubicBezTo>
                <a:cubicBezTo>
                  <a:pt x="152263" y="1451212"/>
                  <a:pt x="129517" y="1859507"/>
                  <a:pt x="196618" y="2040340"/>
                </a:cubicBezTo>
                <a:cubicBezTo>
                  <a:pt x="263719" y="2221173"/>
                  <a:pt x="458200" y="2192740"/>
                  <a:pt x="551460" y="2258704"/>
                </a:cubicBezTo>
                <a:cubicBezTo>
                  <a:pt x="644720" y="2324668"/>
                  <a:pt x="702722" y="2402006"/>
                  <a:pt x="756176" y="2436125"/>
                </a:cubicBezTo>
                <a:cubicBezTo>
                  <a:pt x="809630" y="2470244"/>
                  <a:pt x="840906" y="2466832"/>
                  <a:pt x="872182" y="2463420"/>
                </a:cubicBezTo>
              </a:path>
            </a:pathLst>
          </a:cu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2" name="手繪多邊形 51"/>
          <p:cNvSpPr/>
          <p:nvPr/>
        </p:nvSpPr>
        <p:spPr>
          <a:xfrm>
            <a:off x="6121400" y="3405188"/>
            <a:ext cx="2093913" cy="596900"/>
          </a:xfrm>
          <a:custGeom>
            <a:avLst/>
            <a:gdLst>
              <a:gd name="connsiteX0" fmla="*/ 1740089 w 1740089"/>
              <a:gd name="connsiteY0" fmla="*/ 511791 h 533629"/>
              <a:gd name="connsiteX1" fmla="*/ 1637731 w 1740089"/>
              <a:gd name="connsiteY1" fmla="*/ 532263 h 533629"/>
              <a:gd name="connsiteX2" fmla="*/ 1371600 w 1740089"/>
              <a:gd name="connsiteY2" fmla="*/ 477672 h 533629"/>
              <a:gd name="connsiteX3" fmla="*/ 1105469 w 1740089"/>
              <a:gd name="connsiteY3" fmla="*/ 423081 h 533629"/>
              <a:gd name="connsiteX4" fmla="*/ 955343 w 1740089"/>
              <a:gd name="connsiteY4" fmla="*/ 402609 h 533629"/>
              <a:gd name="connsiteX5" fmla="*/ 730155 w 1740089"/>
              <a:gd name="connsiteY5" fmla="*/ 279780 h 533629"/>
              <a:gd name="connsiteX6" fmla="*/ 545910 w 1740089"/>
              <a:gd name="connsiteY6" fmla="*/ 232012 h 533629"/>
              <a:gd name="connsiteX7" fmla="*/ 341194 w 1740089"/>
              <a:gd name="connsiteY7" fmla="*/ 150126 h 533629"/>
              <a:gd name="connsiteX8" fmla="*/ 232012 w 1740089"/>
              <a:gd name="connsiteY8" fmla="*/ 34120 h 533629"/>
              <a:gd name="connsiteX9" fmla="*/ 0 w 1740089"/>
              <a:gd name="connsiteY9" fmla="*/ 0 h 53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0089" h="533629">
                <a:moveTo>
                  <a:pt x="1740089" y="511791"/>
                </a:moveTo>
                <a:cubicBezTo>
                  <a:pt x="1719617" y="524870"/>
                  <a:pt x="1699146" y="537950"/>
                  <a:pt x="1637731" y="532263"/>
                </a:cubicBezTo>
                <a:cubicBezTo>
                  <a:pt x="1576316" y="526576"/>
                  <a:pt x="1371600" y="477672"/>
                  <a:pt x="1371600" y="477672"/>
                </a:cubicBezTo>
                <a:lnTo>
                  <a:pt x="1105469" y="423081"/>
                </a:lnTo>
                <a:cubicBezTo>
                  <a:pt x="1036093" y="410571"/>
                  <a:pt x="1017895" y="426492"/>
                  <a:pt x="955343" y="402609"/>
                </a:cubicBezTo>
                <a:cubicBezTo>
                  <a:pt x="892791" y="378726"/>
                  <a:pt x="798394" y="308213"/>
                  <a:pt x="730155" y="279780"/>
                </a:cubicBezTo>
                <a:cubicBezTo>
                  <a:pt x="661916" y="251347"/>
                  <a:pt x="610737" y="253621"/>
                  <a:pt x="545910" y="232012"/>
                </a:cubicBezTo>
                <a:cubicBezTo>
                  <a:pt x="481083" y="210403"/>
                  <a:pt x="393510" y="183108"/>
                  <a:pt x="341194" y="150126"/>
                </a:cubicBezTo>
                <a:cubicBezTo>
                  <a:pt x="288878" y="117144"/>
                  <a:pt x="288878" y="59141"/>
                  <a:pt x="232012" y="34120"/>
                </a:cubicBezTo>
                <a:cubicBezTo>
                  <a:pt x="175146" y="9099"/>
                  <a:pt x="87573" y="4549"/>
                  <a:pt x="0" y="0"/>
                </a:cubicBez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8" name="手繪多邊形 47"/>
          <p:cNvSpPr>
            <a:spLocks/>
          </p:cNvSpPr>
          <p:nvPr/>
        </p:nvSpPr>
        <p:spPr bwMode="auto">
          <a:xfrm>
            <a:off x="3398838" y="4449763"/>
            <a:ext cx="4106862" cy="1370012"/>
          </a:xfrm>
          <a:custGeom>
            <a:avLst/>
            <a:gdLst>
              <a:gd name="T0" fmla="*/ 0 w 4107976"/>
              <a:gd name="T1" fmla="*/ 47767 h 1369909"/>
              <a:gd name="T2" fmla="*/ 211540 w 4107976"/>
              <a:gd name="T3" fmla="*/ 177421 h 1369909"/>
              <a:gd name="T4" fmla="*/ 484495 w 4107976"/>
              <a:gd name="T5" fmla="*/ 443552 h 1369909"/>
              <a:gd name="T6" fmla="*/ 825689 w 4107976"/>
              <a:gd name="T7" fmla="*/ 525439 h 1369909"/>
              <a:gd name="T8" fmla="*/ 1057701 w 4107976"/>
              <a:gd name="T9" fmla="*/ 518615 h 1369909"/>
              <a:gd name="T10" fmla="*/ 1310185 w 4107976"/>
              <a:gd name="T11" fmla="*/ 641445 h 1369909"/>
              <a:gd name="T12" fmla="*/ 1637731 w 4107976"/>
              <a:gd name="T13" fmla="*/ 1091821 h 1369909"/>
              <a:gd name="T14" fmla="*/ 1890214 w 4107976"/>
              <a:gd name="T15" fmla="*/ 1344305 h 1369909"/>
              <a:gd name="T16" fmla="*/ 2176816 w 4107976"/>
              <a:gd name="T17" fmla="*/ 1296537 h 1369909"/>
              <a:gd name="T18" fmla="*/ 2558954 w 4107976"/>
              <a:gd name="T19" fmla="*/ 771099 h 1369909"/>
              <a:gd name="T20" fmla="*/ 2872852 w 4107976"/>
              <a:gd name="T21" fmla="*/ 539087 h 1369909"/>
              <a:gd name="T22" fmla="*/ 3459706 w 4107976"/>
              <a:gd name="T23" fmla="*/ 593678 h 1369909"/>
              <a:gd name="T24" fmla="*/ 3923730 w 4107976"/>
              <a:gd name="T25" fmla="*/ 395785 h 1369909"/>
              <a:gd name="T26" fmla="*/ 4107976 w 4107976"/>
              <a:gd name="T27" fmla="*/ 0 h 13699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107976" h="1369909">
                <a:moveTo>
                  <a:pt x="0" y="47767"/>
                </a:moveTo>
                <a:cubicBezTo>
                  <a:pt x="65395" y="79612"/>
                  <a:pt x="130791" y="111457"/>
                  <a:pt x="211540" y="177421"/>
                </a:cubicBezTo>
                <a:cubicBezTo>
                  <a:pt x="292289" y="243385"/>
                  <a:pt x="382137" y="385549"/>
                  <a:pt x="484495" y="443552"/>
                </a:cubicBezTo>
                <a:cubicBezTo>
                  <a:pt x="586853" y="501555"/>
                  <a:pt x="730155" y="512929"/>
                  <a:pt x="825689" y="525439"/>
                </a:cubicBezTo>
                <a:cubicBezTo>
                  <a:pt x="921223" y="537949"/>
                  <a:pt x="976952" y="499281"/>
                  <a:pt x="1057701" y="518615"/>
                </a:cubicBezTo>
                <a:cubicBezTo>
                  <a:pt x="1138450" y="537949"/>
                  <a:pt x="1213514" y="545911"/>
                  <a:pt x="1310185" y="641445"/>
                </a:cubicBezTo>
                <a:cubicBezTo>
                  <a:pt x="1406856" y="736979"/>
                  <a:pt x="1541060" y="974678"/>
                  <a:pt x="1637731" y="1091821"/>
                </a:cubicBezTo>
                <a:cubicBezTo>
                  <a:pt x="1734402" y="1208964"/>
                  <a:pt x="1800366" y="1310186"/>
                  <a:pt x="1890214" y="1344305"/>
                </a:cubicBezTo>
                <a:cubicBezTo>
                  <a:pt x="1980062" y="1378424"/>
                  <a:pt x="2065360" y="1392071"/>
                  <a:pt x="2176817" y="1296537"/>
                </a:cubicBezTo>
                <a:cubicBezTo>
                  <a:pt x="2288274" y="1201003"/>
                  <a:pt x="2442949" y="897341"/>
                  <a:pt x="2558955" y="771099"/>
                </a:cubicBezTo>
                <a:cubicBezTo>
                  <a:pt x="2674961" y="644857"/>
                  <a:pt x="2722728" y="568657"/>
                  <a:pt x="2872853" y="539087"/>
                </a:cubicBezTo>
                <a:cubicBezTo>
                  <a:pt x="3022978" y="509517"/>
                  <a:pt x="3284561" y="617562"/>
                  <a:pt x="3459707" y="593678"/>
                </a:cubicBezTo>
                <a:cubicBezTo>
                  <a:pt x="3634853" y="569794"/>
                  <a:pt x="3815686" y="494731"/>
                  <a:pt x="3923731" y="395785"/>
                </a:cubicBezTo>
                <a:cubicBezTo>
                  <a:pt x="4031776" y="296839"/>
                  <a:pt x="4046561" y="200167"/>
                  <a:pt x="4107976" y="0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/>
          </a:p>
        </p:txBody>
      </p:sp>
      <p:sp>
        <p:nvSpPr>
          <p:cNvPr id="19462" name="文字方塊 3"/>
          <p:cNvSpPr txBox="1">
            <a:spLocks noChangeArrowheads="1"/>
          </p:cNvSpPr>
          <p:nvPr/>
        </p:nvSpPr>
        <p:spPr bwMode="auto">
          <a:xfrm>
            <a:off x="5233988" y="5876925"/>
            <a:ext cx="595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安坑</a:t>
            </a:r>
          </a:p>
        </p:txBody>
      </p:sp>
      <p:sp>
        <p:nvSpPr>
          <p:cNvPr id="19463" name="文字方塊 4"/>
          <p:cNvSpPr txBox="1">
            <a:spLocks noChangeArrowheads="1"/>
          </p:cNvSpPr>
          <p:nvPr/>
        </p:nvSpPr>
        <p:spPr bwMode="auto">
          <a:xfrm>
            <a:off x="2951163" y="4700588"/>
            <a:ext cx="595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中和</a:t>
            </a:r>
          </a:p>
        </p:txBody>
      </p:sp>
      <p:pic>
        <p:nvPicPr>
          <p:cNvPr id="19464" name="Picture 1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0"/>
          <a:stretch>
            <a:fillRect/>
          </a:stretch>
        </p:blipFill>
        <p:spPr bwMode="auto">
          <a:xfrm>
            <a:off x="769938" y="566738"/>
            <a:ext cx="61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文字方塊 114"/>
          <p:cNvSpPr txBox="1">
            <a:spLocks noChangeArrowheads="1"/>
          </p:cNvSpPr>
          <p:nvPr/>
        </p:nvSpPr>
        <p:spPr bwMode="auto">
          <a:xfrm>
            <a:off x="755650" y="1414463"/>
            <a:ext cx="542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400" b="1">
                <a:latin typeface="Calibri" pitchFamily="34" charset="0"/>
              </a:rPr>
              <a:t>圖例</a:t>
            </a:r>
            <a:endParaRPr kumimoji="0" lang="en-US" altLang="zh-TW" sz="1400" b="1">
              <a:latin typeface="Calibri" pitchFamily="34" charset="0"/>
            </a:endParaRPr>
          </a:p>
        </p:txBody>
      </p:sp>
      <p:sp>
        <p:nvSpPr>
          <p:cNvPr id="19466" name="文字方塊 115"/>
          <p:cNvSpPr txBox="1">
            <a:spLocks noChangeArrowheads="1"/>
          </p:cNvSpPr>
          <p:nvPr/>
        </p:nvSpPr>
        <p:spPr bwMode="auto">
          <a:xfrm>
            <a:off x="1235075" y="1722438"/>
            <a:ext cx="9032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400">
                <a:latin typeface="Calibri" pitchFamily="34" charset="0"/>
              </a:rPr>
              <a:t>道路阻斷</a:t>
            </a:r>
            <a:endParaRPr kumimoji="0" lang="en-US" altLang="zh-TW" sz="1400">
              <a:latin typeface="Calibri" pitchFamily="34" charset="0"/>
            </a:endParaRPr>
          </a:p>
          <a:p>
            <a:r>
              <a:rPr kumimoji="0" lang="zh-TW" altLang="en-US" sz="1400">
                <a:latin typeface="Calibri" pitchFamily="34" charset="0"/>
              </a:rPr>
              <a:t>改道路線</a:t>
            </a:r>
          </a:p>
        </p:txBody>
      </p:sp>
      <p:cxnSp>
        <p:nvCxnSpPr>
          <p:cNvPr id="117" name="直線接點 116"/>
          <p:cNvCxnSpPr/>
          <p:nvPr/>
        </p:nvCxnSpPr>
        <p:spPr>
          <a:xfrm>
            <a:off x="803275" y="1903413"/>
            <a:ext cx="360363" cy="0"/>
          </a:xfrm>
          <a:prstGeom prst="line">
            <a:avLst/>
          </a:prstGeom>
          <a:ln w="3810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接點 117"/>
          <p:cNvCxnSpPr/>
          <p:nvPr/>
        </p:nvCxnSpPr>
        <p:spPr>
          <a:xfrm>
            <a:off x="803275" y="2106613"/>
            <a:ext cx="360363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手繪多邊形 14"/>
          <p:cNvSpPr/>
          <p:nvPr/>
        </p:nvSpPr>
        <p:spPr>
          <a:xfrm rot="19787650" flipV="1">
            <a:off x="7531100" y="3392488"/>
            <a:ext cx="354013" cy="406400"/>
          </a:xfrm>
          <a:custGeom>
            <a:avLst/>
            <a:gdLst>
              <a:gd name="connsiteX0" fmla="*/ 423080 w 423080"/>
              <a:gd name="connsiteY0" fmla="*/ 68239 h 68239"/>
              <a:gd name="connsiteX1" fmla="*/ 0 w 423080"/>
              <a:gd name="connsiteY1" fmla="*/ 0 h 6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3080" h="68239">
                <a:moveTo>
                  <a:pt x="423080" y="68239"/>
                </a:moveTo>
                <a:lnTo>
                  <a:pt x="0" y="0"/>
                </a:ln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470" name="Rectangle 5"/>
          <p:cNvSpPr>
            <a:spLocks noChangeAspect="1" noChangeArrowheads="1"/>
          </p:cNvSpPr>
          <p:nvPr/>
        </p:nvSpPr>
        <p:spPr bwMode="auto">
          <a:xfrm rot="215160">
            <a:off x="6594475" y="4494213"/>
            <a:ext cx="1143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b="1">
                <a:solidFill>
                  <a:srgbClr val="FFFFFF"/>
                </a:solidFill>
                <a:latin typeface="華康中黑體"/>
                <a:ea typeface="華康中黑體"/>
                <a:cs typeface="華康中黑體"/>
              </a:rPr>
              <a:t> </a:t>
            </a:r>
            <a:endParaRPr lang="zh-TW" altLang="en-US"/>
          </a:p>
        </p:txBody>
      </p:sp>
      <p:grpSp>
        <p:nvGrpSpPr>
          <p:cNvPr id="19471" name="群組 59"/>
          <p:cNvGrpSpPr>
            <a:grpSpLocks/>
          </p:cNvGrpSpPr>
          <p:nvPr/>
        </p:nvGrpSpPr>
        <p:grpSpPr bwMode="auto">
          <a:xfrm>
            <a:off x="6804025" y="4833938"/>
            <a:ext cx="365125" cy="334962"/>
            <a:chOff x="6262339" y="4362822"/>
            <a:chExt cx="364973" cy="335238"/>
          </a:xfrm>
        </p:grpSpPr>
        <p:sp>
          <p:nvSpPr>
            <p:cNvPr id="19575" name="Oval 8"/>
            <p:cNvSpPr>
              <a:spLocks noChangeAspect="1" noChangeArrowheads="1"/>
            </p:cNvSpPr>
            <p:nvPr/>
          </p:nvSpPr>
          <p:spPr bwMode="auto">
            <a:xfrm rot="215160">
              <a:off x="6262339" y="4426083"/>
              <a:ext cx="155314" cy="15297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76" name="Oval 9"/>
            <p:cNvSpPr>
              <a:spLocks noChangeAspect="1" noChangeArrowheads="1"/>
            </p:cNvSpPr>
            <p:nvPr/>
          </p:nvSpPr>
          <p:spPr bwMode="auto">
            <a:xfrm rot="215160">
              <a:off x="6364677" y="4362822"/>
              <a:ext cx="155314" cy="150196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77" name="Oval 10"/>
            <p:cNvSpPr>
              <a:spLocks noChangeAspect="1" noChangeArrowheads="1"/>
            </p:cNvSpPr>
            <p:nvPr/>
          </p:nvSpPr>
          <p:spPr bwMode="auto">
            <a:xfrm rot="215160">
              <a:off x="6426882" y="4545083"/>
              <a:ext cx="155314" cy="15297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78" name="Oval 11"/>
            <p:cNvSpPr>
              <a:spLocks noChangeAspect="1" noChangeArrowheads="1"/>
            </p:cNvSpPr>
            <p:nvPr/>
          </p:nvSpPr>
          <p:spPr bwMode="auto">
            <a:xfrm rot="215160">
              <a:off x="6293282" y="4542198"/>
              <a:ext cx="152590" cy="15297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79" name="Oval 12"/>
            <p:cNvSpPr>
              <a:spLocks noChangeAspect="1" noChangeArrowheads="1"/>
            </p:cNvSpPr>
            <p:nvPr/>
          </p:nvSpPr>
          <p:spPr bwMode="auto">
            <a:xfrm rot="215160">
              <a:off x="6474722" y="4436518"/>
              <a:ext cx="152590" cy="150196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80" name="Oval 13"/>
            <p:cNvSpPr>
              <a:spLocks noChangeAspect="1" noChangeArrowheads="1"/>
            </p:cNvSpPr>
            <p:nvPr/>
          </p:nvSpPr>
          <p:spPr bwMode="auto">
            <a:xfrm rot="215160">
              <a:off x="6382560" y="4488716"/>
              <a:ext cx="136241" cy="111256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81" name="Oval 15"/>
            <p:cNvSpPr>
              <a:spLocks noChangeAspect="1" noChangeArrowheads="1"/>
            </p:cNvSpPr>
            <p:nvPr/>
          </p:nvSpPr>
          <p:spPr bwMode="auto">
            <a:xfrm rot="215160">
              <a:off x="6369697" y="4376546"/>
              <a:ext cx="138965" cy="136289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82" name="Oval 16"/>
            <p:cNvSpPr>
              <a:spLocks noChangeAspect="1" noChangeArrowheads="1"/>
            </p:cNvSpPr>
            <p:nvPr/>
          </p:nvSpPr>
          <p:spPr bwMode="auto">
            <a:xfrm rot="215160">
              <a:off x="6468946" y="4446951"/>
              <a:ext cx="141690" cy="139070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83" name="Oval 17"/>
            <p:cNvSpPr>
              <a:spLocks noChangeAspect="1" noChangeArrowheads="1"/>
            </p:cNvSpPr>
            <p:nvPr/>
          </p:nvSpPr>
          <p:spPr bwMode="auto">
            <a:xfrm rot="215160">
              <a:off x="6275687" y="4434931"/>
              <a:ext cx="144415" cy="144633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84" name="Oval 18"/>
            <p:cNvSpPr>
              <a:spLocks noChangeAspect="1" noChangeArrowheads="1"/>
            </p:cNvSpPr>
            <p:nvPr/>
          </p:nvSpPr>
          <p:spPr bwMode="auto">
            <a:xfrm rot="215160">
              <a:off x="6301796" y="4545246"/>
              <a:ext cx="144415" cy="136289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85" name="Oval 19"/>
            <p:cNvSpPr>
              <a:spLocks noChangeAspect="1" noChangeArrowheads="1"/>
            </p:cNvSpPr>
            <p:nvPr/>
          </p:nvSpPr>
          <p:spPr bwMode="auto">
            <a:xfrm rot="215160">
              <a:off x="6427327" y="4544756"/>
              <a:ext cx="144415" cy="139070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86" name="Oval 20"/>
            <p:cNvSpPr>
              <a:spLocks noChangeAspect="1" noChangeArrowheads="1"/>
            </p:cNvSpPr>
            <p:nvPr/>
          </p:nvSpPr>
          <p:spPr bwMode="auto">
            <a:xfrm rot="215160">
              <a:off x="6289210" y="4449261"/>
              <a:ext cx="130791" cy="1196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87" name="Oval 21"/>
            <p:cNvSpPr>
              <a:spLocks noChangeAspect="1" noChangeArrowheads="1"/>
            </p:cNvSpPr>
            <p:nvPr/>
          </p:nvSpPr>
          <p:spPr bwMode="auto">
            <a:xfrm rot="215160">
              <a:off x="6380158" y="4387743"/>
              <a:ext cx="119892" cy="12794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88" name="Oval 22"/>
            <p:cNvSpPr>
              <a:spLocks noChangeAspect="1" noChangeArrowheads="1"/>
            </p:cNvSpPr>
            <p:nvPr/>
          </p:nvSpPr>
          <p:spPr bwMode="auto">
            <a:xfrm rot="215160">
              <a:off x="6433220" y="4544513"/>
              <a:ext cx="125341" cy="12516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89" name="Oval 23"/>
            <p:cNvSpPr>
              <a:spLocks noChangeAspect="1" noChangeArrowheads="1"/>
            </p:cNvSpPr>
            <p:nvPr/>
          </p:nvSpPr>
          <p:spPr bwMode="auto">
            <a:xfrm rot="215160">
              <a:off x="6315676" y="4550988"/>
              <a:ext cx="122617" cy="116819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90" name="Oval 24"/>
            <p:cNvSpPr>
              <a:spLocks noChangeAspect="1" noChangeArrowheads="1"/>
            </p:cNvSpPr>
            <p:nvPr/>
          </p:nvSpPr>
          <p:spPr bwMode="auto">
            <a:xfrm rot="215160">
              <a:off x="6479932" y="4458080"/>
              <a:ext cx="119892" cy="11403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91" name="Oval 25"/>
            <p:cNvSpPr>
              <a:spLocks noChangeAspect="1" noChangeArrowheads="1"/>
            </p:cNvSpPr>
            <p:nvPr/>
          </p:nvSpPr>
          <p:spPr bwMode="auto">
            <a:xfrm rot="215160">
              <a:off x="6385206" y="4499583"/>
              <a:ext cx="122617" cy="91786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92" name="Oval 26"/>
            <p:cNvSpPr>
              <a:spLocks noChangeAspect="1" noChangeArrowheads="1"/>
            </p:cNvSpPr>
            <p:nvPr/>
          </p:nvSpPr>
          <p:spPr bwMode="auto">
            <a:xfrm rot="215160">
              <a:off x="6401981" y="4455350"/>
              <a:ext cx="98093" cy="166884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593" name="Rectangle 27"/>
            <p:cNvSpPr>
              <a:spLocks noChangeAspect="1" noChangeArrowheads="1"/>
            </p:cNvSpPr>
            <p:nvPr/>
          </p:nvSpPr>
          <p:spPr bwMode="auto">
            <a:xfrm rot="215160">
              <a:off x="6383866" y="4379217"/>
              <a:ext cx="1285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/>
                <a:t>3</a:t>
              </a:r>
            </a:p>
          </p:txBody>
        </p:sp>
      </p:grpSp>
      <p:sp>
        <p:nvSpPr>
          <p:cNvPr id="19472" name="Rectangle 5"/>
          <p:cNvSpPr>
            <a:spLocks noChangeAspect="1" noChangeArrowheads="1"/>
          </p:cNvSpPr>
          <p:nvPr/>
        </p:nvSpPr>
        <p:spPr bwMode="auto">
          <a:xfrm>
            <a:off x="4449763" y="2578100"/>
            <a:ext cx="1143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b="1">
                <a:solidFill>
                  <a:srgbClr val="FFFFFF"/>
                </a:solidFill>
                <a:latin typeface="華康中黑體"/>
                <a:ea typeface="華康中黑體"/>
                <a:cs typeface="華康中黑體"/>
              </a:rPr>
              <a:t> </a:t>
            </a:r>
            <a:endParaRPr lang="zh-TW" altLang="en-US"/>
          </a:p>
        </p:txBody>
      </p:sp>
      <p:sp>
        <p:nvSpPr>
          <p:cNvPr id="19473" name="Oval 8"/>
          <p:cNvSpPr>
            <a:spLocks noChangeAspect="1" noChangeArrowheads="1"/>
          </p:cNvSpPr>
          <p:nvPr/>
        </p:nvSpPr>
        <p:spPr bwMode="auto">
          <a:xfrm>
            <a:off x="3086100" y="763588"/>
            <a:ext cx="155575" cy="153987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74" name="Oval 9"/>
          <p:cNvSpPr>
            <a:spLocks noChangeAspect="1" noChangeArrowheads="1"/>
          </p:cNvSpPr>
          <p:nvPr/>
        </p:nvSpPr>
        <p:spPr bwMode="auto">
          <a:xfrm>
            <a:off x="3184525" y="693738"/>
            <a:ext cx="155575" cy="15081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75" name="Oval 10"/>
          <p:cNvSpPr>
            <a:spLocks noChangeAspect="1" noChangeArrowheads="1"/>
          </p:cNvSpPr>
          <p:nvPr/>
        </p:nvSpPr>
        <p:spPr bwMode="auto">
          <a:xfrm>
            <a:off x="3257550" y="873125"/>
            <a:ext cx="155575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76" name="Oval 11"/>
          <p:cNvSpPr>
            <a:spLocks noChangeAspect="1" noChangeArrowheads="1"/>
          </p:cNvSpPr>
          <p:nvPr/>
        </p:nvSpPr>
        <p:spPr bwMode="auto">
          <a:xfrm>
            <a:off x="3124200" y="877888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77" name="Oval 12"/>
          <p:cNvSpPr>
            <a:spLocks noChangeAspect="1" noChangeArrowheads="1"/>
          </p:cNvSpPr>
          <p:nvPr/>
        </p:nvSpPr>
        <p:spPr bwMode="auto">
          <a:xfrm>
            <a:off x="3298825" y="760413"/>
            <a:ext cx="152400" cy="15081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78" name="Oval 13"/>
          <p:cNvSpPr>
            <a:spLocks noChangeAspect="1" noChangeArrowheads="1"/>
          </p:cNvSpPr>
          <p:nvPr/>
        </p:nvSpPr>
        <p:spPr bwMode="auto">
          <a:xfrm>
            <a:off x="3208338" y="819150"/>
            <a:ext cx="136525" cy="11112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79" name="Oval 15"/>
          <p:cNvSpPr>
            <a:spLocks noChangeAspect="1" noChangeArrowheads="1"/>
          </p:cNvSpPr>
          <p:nvPr/>
        </p:nvSpPr>
        <p:spPr bwMode="auto">
          <a:xfrm>
            <a:off x="3189288" y="708025"/>
            <a:ext cx="139700" cy="136525"/>
          </a:xfrm>
          <a:prstGeom prst="ellipse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0" name="Oval 16"/>
          <p:cNvSpPr>
            <a:spLocks noChangeAspect="1" noChangeArrowheads="1"/>
          </p:cNvSpPr>
          <p:nvPr/>
        </p:nvSpPr>
        <p:spPr bwMode="auto">
          <a:xfrm>
            <a:off x="3294063" y="771525"/>
            <a:ext cx="141287" cy="139700"/>
          </a:xfrm>
          <a:prstGeom prst="ellipse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1" name="Oval 17"/>
          <p:cNvSpPr>
            <a:spLocks noChangeAspect="1" noChangeArrowheads="1"/>
          </p:cNvSpPr>
          <p:nvPr/>
        </p:nvSpPr>
        <p:spPr bwMode="auto">
          <a:xfrm>
            <a:off x="3100388" y="771525"/>
            <a:ext cx="144462" cy="146050"/>
          </a:xfrm>
          <a:prstGeom prst="ellipse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2" name="Oval 18"/>
          <p:cNvSpPr>
            <a:spLocks noChangeAspect="1" noChangeArrowheads="1"/>
          </p:cNvSpPr>
          <p:nvPr/>
        </p:nvSpPr>
        <p:spPr bwMode="auto">
          <a:xfrm>
            <a:off x="3132138" y="881063"/>
            <a:ext cx="144462" cy="136525"/>
          </a:xfrm>
          <a:prstGeom prst="ellipse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3" name="Oval 19"/>
          <p:cNvSpPr>
            <a:spLocks noChangeAspect="1" noChangeArrowheads="1"/>
          </p:cNvSpPr>
          <p:nvPr/>
        </p:nvSpPr>
        <p:spPr bwMode="auto">
          <a:xfrm>
            <a:off x="3257550" y="873125"/>
            <a:ext cx="144463" cy="138113"/>
          </a:xfrm>
          <a:prstGeom prst="ellipse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4" name="Oval 20"/>
          <p:cNvSpPr>
            <a:spLocks noChangeAspect="1" noChangeArrowheads="1"/>
          </p:cNvSpPr>
          <p:nvPr/>
        </p:nvSpPr>
        <p:spPr bwMode="auto">
          <a:xfrm>
            <a:off x="3113088" y="785813"/>
            <a:ext cx="131762" cy="12065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5" name="Oval 21"/>
          <p:cNvSpPr>
            <a:spLocks noChangeAspect="1" noChangeArrowheads="1"/>
          </p:cNvSpPr>
          <p:nvPr/>
        </p:nvSpPr>
        <p:spPr bwMode="auto">
          <a:xfrm>
            <a:off x="3200400" y="719138"/>
            <a:ext cx="120650" cy="128587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6" name="Oval 22"/>
          <p:cNvSpPr>
            <a:spLocks noChangeAspect="1" noChangeArrowheads="1"/>
          </p:cNvSpPr>
          <p:nvPr/>
        </p:nvSpPr>
        <p:spPr bwMode="auto">
          <a:xfrm>
            <a:off x="3263900" y="873125"/>
            <a:ext cx="125413" cy="12382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7" name="Oval 23"/>
          <p:cNvSpPr>
            <a:spLocks noChangeAspect="1" noChangeArrowheads="1"/>
          </p:cNvSpPr>
          <p:nvPr/>
        </p:nvSpPr>
        <p:spPr bwMode="auto">
          <a:xfrm>
            <a:off x="3146425" y="885825"/>
            <a:ext cx="122238" cy="1174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8" name="Oval 24"/>
          <p:cNvSpPr>
            <a:spLocks noChangeAspect="1" noChangeArrowheads="1"/>
          </p:cNvSpPr>
          <p:nvPr/>
        </p:nvSpPr>
        <p:spPr bwMode="auto">
          <a:xfrm>
            <a:off x="3303588" y="782638"/>
            <a:ext cx="120650" cy="1143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9" name="Oval 25"/>
          <p:cNvSpPr>
            <a:spLocks noChangeAspect="1" noChangeArrowheads="1"/>
          </p:cNvSpPr>
          <p:nvPr/>
        </p:nvSpPr>
        <p:spPr bwMode="auto">
          <a:xfrm>
            <a:off x="3211513" y="830263"/>
            <a:ext cx="122237" cy="920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90" name="Oval 26"/>
          <p:cNvSpPr>
            <a:spLocks noChangeAspect="1" noChangeArrowheads="1"/>
          </p:cNvSpPr>
          <p:nvPr/>
        </p:nvSpPr>
        <p:spPr bwMode="auto">
          <a:xfrm>
            <a:off x="3227388" y="785813"/>
            <a:ext cx="98425" cy="166687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91" name="Rectangle 27"/>
          <p:cNvSpPr>
            <a:spLocks noChangeAspect="1" noChangeArrowheads="1"/>
          </p:cNvSpPr>
          <p:nvPr/>
        </p:nvSpPr>
        <p:spPr bwMode="auto">
          <a:xfrm>
            <a:off x="3208338" y="709613"/>
            <a:ext cx="1285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/>
              <a:t>1</a:t>
            </a:r>
          </a:p>
        </p:txBody>
      </p:sp>
      <p:sp>
        <p:nvSpPr>
          <p:cNvPr id="19492" name="橢圓 14"/>
          <p:cNvSpPr>
            <a:spLocks noChangeArrowheads="1"/>
          </p:cNvSpPr>
          <p:nvPr/>
        </p:nvSpPr>
        <p:spPr bwMode="auto">
          <a:xfrm rot="-1812350">
            <a:off x="6053138" y="489902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9493" name="橢圓 14"/>
          <p:cNvSpPr>
            <a:spLocks noChangeArrowheads="1"/>
          </p:cNvSpPr>
          <p:nvPr/>
        </p:nvSpPr>
        <p:spPr bwMode="auto">
          <a:xfrm rot="-1812350">
            <a:off x="6765925" y="357981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9496" name="橢圓 14"/>
          <p:cNvSpPr>
            <a:spLocks noChangeArrowheads="1"/>
          </p:cNvSpPr>
          <p:nvPr/>
        </p:nvSpPr>
        <p:spPr bwMode="auto">
          <a:xfrm rot="-1812350">
            <a:off x="6062663" y="3330575"/>
            <a:ext cx="168275" cy="1778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9497" name="文字方塊 37"/>
          <p:cNvSpPr txBox="1">
            <a:spLocks noChangeArrowheads="1"/>
          </p:cNvSpPr>
          <p:nvPr/>
        </p:nvSpPr>
        <p:spPr bwMode="auto">
          <a:xfrm>
            <a:off x="7610475" y="4025900"/>
            <a:ext cx="1209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木柵交流道</a:t>
            </a:r>
          </a:p>
        </p:txBody>
      </p:sp>
      <p:sp>
        <p:nvSpPr>
          <p:cNvPr id="19498" name="文字方塊 38"/>
          <p:cNvSpPr txBox="1">
            <a:spLocks noChangeArrowheads="1"/>
          </p:cNvSpPr>
          <p:nvPr/>
        </p:nvSpPr>
        <p:spPr bwMode="auto">
          <a:xfrm>
            <a:off x="6011863" y="5084763"/>
            <a:ext cx="595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新店</a:t>
            </a:r>
          </a:p>
        </p:txBody>
      </p:sp>
      <p:sp>
        <p:nvSpPr>
          <p:cNvPr id="19499" name="文字方塊 41"/>
          <p:cNvSpPr txBox="1">
            <a:spLocks noChangeArrowheads="1"/>
          </p:cNvSpPr>
          <p:nvPr/>
        </p:nvSpPr>
        <p:spPr bwMode="auto">
          <a:xfrm>
            <a:off x="5580063" y="3522663"/>
            <a:ext cx="835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臺北端</a:t>
            </a:r>
          </a:p>
        </p:txBody>
      </p:sp>
      <p:sp>
        <p:nvSpPr>
          <p:cNvPr id="19500" name="文字方塊 42"/>
          <p:cNvSpPr txBox="1">
            <a:spLocks noChangeArrowheads="1"/>
          </p:cNvSpPr>
          <p:nvPr/>
        </p:nvSpPr>
        <p:spPr bwMode="auto">
          <a:xfrm>
            <a:off x="4932363" y="971550"/>
            <a:ext cx="3603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圓山</a:t>
            </a:r>
          </a:p>
        </p:txBody>
      </p:sp>
      <p:sp>
        <p:nvSpPr>
          <p:cNvPr id="19501" name="文字方塊 43"/>
          <p:cNvSpPr txBox="1">
            <a:spLocks noChangeArrowheads="1"/>
          </p:cNvSpPr>
          <p:nvPr/>
        </p:nvSpPr>
        <p:spPr bwMode="auto">
          <a:xfrm>
            <a:off x="4522788" y="928688"/>
            <a:ext cx="360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台北</a:t>
            </a:r>
          </a:p>
        </p:txBody>
      </p:sp>
      <p:sp>
        <p:nvSpPr>
          <p:cNvPr id="19502" name="文字方塊 44"/>
          <p:cNvSpPr txBox="1">
            <a:spLocks noChangeArrowheads="1"/>
          </p:cNvSpPr>
          <p:nvPr/>
        </p:nvSpPr>
        <p:spPr bwMode="auto">
          <a:xfrm>
            <a:off x="3592513" y="835025"/>
            <a:ext cx="3603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三重</a:t>
            </a:r>
          </a:p>
        </p:txBody>
      </p:sp>
      <p:sp>
        <p:nvSpPr>
          <p:cNvPr id="19503" name="橢圓 14"/>
          <p:cNvSpPr>
            <a:spLocks noChangeArrowheads="1"/>
          </p:cNvSpPr>
          <p:nvPr/>
        </p:nvSpPr>
        <p:spPr bwMode="auto">
          <a:xfrm rot="-1812350">
            <a:off x="5522913" y="5651500"/>
            <a:ext cx="168275" cy="1778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9504" name="文字方塊 120"/>
          <p:cNvSpPr txBox="1">
            <a:spLocks noChangeArrowheads="1"/>
          </p:cNvSpPr>
          <p:nvPr/>
        </p:nvSpPr>
        <p:spPr bwMode="auto">
          <a:xfrm>
            <a:off x="1331913" y="0"/>
            <a:ext cx="68897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200" b="1">
                <a:latin typeface="標楷體" pitchFamily="65" charset="-120"/>
                <a:ea typeface="標楷體" pitchFamily="65" charset="-120"/>
              </a:rPr>
              <a:t>國道</a:t>
            </a:r>
            <a:r>
              <a:rPr kumimoji="0" lang="en-US" altLang="zh-TW" sz="2200" b="1"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zh-TW" altLang="en-US" sz="2200" b="1">
                <a:latin typeface="標楷體" pitchFamily="65" charset="-120"/>
                <a:ea typeface="標楷體" pitchFamily="65" charset="-120"/>
              </a:rPr>
              <a:t>號五股交流道</a:t>
            </a:r>
            <a:r>
              <a:rPr kumimoji="0" lang="en-US" altLang="zh-TW" sz="2200" b="1"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200" b="1">
                <a:latin typeface="標楷體" pitchFamily="65" charset="-120"/>
                <a:ea typeface="標楷體" pitchFamily="65" charset="-120"/>
              </a:rPr>
              <a:t>圓山交流道路阻斷改道路線</a:t>
            </a:r>
            <a:r>
              <a:rPr kumimoji="0" lang="en-US" altLang="zh-TW" sz="2200" b="1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200" b="1">
                <a:latin typeface="標楷體" pitchFamily="65" charset="-120"/>
                <a:ea typeface="標楷體" pitchFamily="65" charset="-120"/>
              </a:rPr>
              <a:t>北上</a:t>
            </a:r>
            <a:r>
              <a:rPr kumimoji="0" lang="en-US" altLang="zh-TW" sz="2200" b="1"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2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505" name="文字方塊 119"/>
          <p:cNvSpPr txBox="1">
            <a:spLocks noChangeArrowheads="1"/>
          </p:cNvSpPr>
          <p:nvPr/>
        </p:nvSpPr>
        <p:spPr bwMode="auto">
          <a:xfrm>
            <a:off x="1865313" y="985838"/>
            <a:ext cx="3603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五股</a:t>
            </a:r>
          </a:p>
        </p:txBody>
      </p:sp>
      <p:sp>
        <p:nvSpPr>
          <p:cNvPr id="19" name="手繪多邊形 18"/>
          <p:cNvSpPr/>
          <p:nvPr/>
        </p:nvSpPr>
        <p:spPr>
          <a:xfrm>
            <a:off x="2051050" y="620713"/>
            <a:ext cx="3060700" cy="3890962"/>
          </a:xfrm>
          <a:custGeom>
            <a:avLst/>
            <a:gdLst>
              <a:gd name="connsiteX0" fmla="*/ 0 w 3132162"/>
              <a:gd name="connsiteY0" fmla="*/ 0 h 3875964"/>
              <a:gd name="connsiteX1" fmla="*/ 68239 w 3132162"/>
              <a:gd name="connsiteY1" fmla="*/ 136478 h 3875964"/>
              <a:gd name="connsiteX2" fmla="*/ 218365 w 3132162"/>
              <a:gd name="connsiteY2" fmla="*/ 300251 h 3875964"/>
              <a:gd name="connsiteX3" fmla="*/ 368490 w 3132162"/>
              <a:gd name="connsiteY3" fmla="*/ 436728 h 3875964"/>
              <a:gd name="connsiteX4" fmla="*/ 668741 w 3132162"/>
              <a:gd name="connsiteY4" fmla="*/ 600502 h 3875964"/>
              <a:gd name="connsiteX5" fmla="*/ 900753 w 3132162"/>
              <a:gd name="connsiteY5" fmla="*/ 736979 h 3875964"/>
              <a:gd name="connsiteX6" fmla="*/ 1084997 w 3132162"/>
              <a:gd name="connsiteY6" fmla="*/ 1091821 h 3875964"/>
              <a:gd name="connsiteX7" fmla="*/ 1146412 w 3132162"/>
              <a:gd name="connsiteY7" fmla="*/ 1235123 h 3875964"/>
              <a:gd name="connsiteX8" fmla="*/ 1146412 w 3132162"/>
              <a:gd name="connsiteY8" fmla="*/ 1317009 h 3875964"/>
              <a:gd name="connsiteX9" fmla="*/ 1098645 w 3132162"/>
              <a:gd name="connsiteY9" fmla="*/ 1405720 h 3875964"/>
              <a:gd name="connsiteX10" fmla="*/ 1132765 w 3132162"/>
              <a:gd name="connsiteY10" fmla="*/ 1569493 h 3875964"/>
              <a:gd name="connsiteX11" fmla="*/ 1221475 w 3132162"/>
              <a:gd name="connsiteY11" fmla="*/ 1719618 h 3875964"/>
              <a:gd name="connsiteX12" fmla="*/ 982639 w 3132162"/>
              <a:gd name="connsiteY12" fmla="*/ 1794681 h 3875964"/>
              <a:gd name="connsiteX13" fmla="*/ 798394 w 3132162"/>
              <a:gd name="connsiteY13" fmla="*/ 1835624 h 3875964"/>
              <a:gd name="connsiteX14" fmla="*/ 586854 w 3132162"/>
              <a:gd name="connsiteY14" fmla="*/ 1924334 h 3875964"/>
              <a:gd name="connsiteX15" fmla="*/ 525439 w 3132162"/>
              <a:gd name="connsiteY15" fmla="*/ 2129051 h 3875964"/>
              <a:gd name="connsiteX16" fmla="*/ 805218 w 3132162"/>
              <a:gd name="connsiteY16" fmla="*/ 2613546 h 3875964"/>
              <a:gd name="connsiteX17" fmla="*/ 996287 w 3132162"/>
              <a:gd name="connsiteY17" fmla="*/ 2859206 h 3875964"/>
              <a:gd name="connsiteX18" fmla="*/ 1248771 w 3132162"/>
              <a:gd name="connsiteY18" fmla="*/ 3022979 h 3875964"/>
              <a:gd name="connsiteX19" fmla="*/ 1344305 w 3132162"/>
              <a:gd name="connsiteY19" fmla="*/ 3186752 h 3875964"/>
              <a:gd name="connsiteX20" fmla="*/ 1378424 w 3132162"/>
              <a:gd name="connsiteY20" fmla="*/ 3568890 h 3875964"/>
              <a:gd name="connsiteX21" fmla="*/ 1487606 w 3132162"/>
              <a:gd name="connsiteY21" fmla="*/ 3650776 h 3875964"/>
              <a:gd name="connsiteX22" fmla="*/ 2388359 w 3132162"/>
              <a:gd name="connsiteY22" fmla="*/ 3705367 h 3875964"/>
              <a:gd name="connsiteX23" fmla="*/ 3132162 w 3132162"/>
              <a:gd name="connsiteY23" fmla="*/ 3875964 h 387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32162" h="3875964">
                <a:moveTo>
                  <a:pt x="0" y="0"/>
                </a:moveTo>
                <a:cubicBezTo>
                  <a:pt x="15922" y="43218"/>
                  <a:pt x="31845" y="86436"/>
                  <a:pt x="68239" y="136478"/>
                </a:cubicBezTo>
                <a:cubicBezTo>
                  <a:pt x="104633" y="186520"/>
                  <a:pt x="168323" y="250209"/>
                  <a:pt x="218365" y="300251"/>
                </a:cubicBezTo>
                <a:cubicBezTo>
                  <a:pt x="268407" y="350293"/>
                  <a:pt x="293427" y="386686"/>
                  <a:pt x="368490" y="436728"/>
                </a:cubicBezTo>
                <a:cubicBezTo>
                  <a:pt x="443553" y="486770"/>
                  <a:pt x="580030" y="550460"/>
                  <a:pt x="668741" y="600502"/>
                </a:cubicBezTo>
                <a:cubicBezTo>
                  <a:pt x="757452" y="650544"/>
                  <a:pt x="831377" y="655093"/>
                  <a:pt x="900753" y="736979"/>
                </a:cubicBezTo>
                <a:cubicBezTo>
                  <a:pt x="970129" y="818866"/>
                  <a:pt x="1044054" y="1008797"/>
                  <a:pt x="1084997" y="1091821"/>
                </a:cubicBezTo>
                <a:cubicBezTo>
                  <a:pt x="1125940" y="1174845"/>
                  <a:pt x="1136176" y="1197592"/>
                  <a:pt x="1146412" y="1235123"/>
                </a:cubicBezTo>
                <a:cubicBezTo>
                  <a:pt x="1156648" y="1272654"/>
                  <a:pt x="1154373" y="1288576"/>
                  <a:pt x="1146412" y="1317009"/>
                </a:cubicBezTo>
                <a:cubicBezTo>
                  <a:pt x="1138451" y="1345442"/>
                  <a:pt x="1100920" y="1363639"/>
                  <a:pt x="1098645" y="1405720"/>
                </a:cubicBezTo>
                <a:cubicBezTo>
                  <a:pt x="1096371" y="1447801"/>
                  <a:pt x="1112293" y="1517177"/>
                  <a:pt x="1132765" y="1569493"/>
                </a:cubicBezTo>
                <a:cubicBezTo>
                  <a:pt x="1153237" y="1621809"/>
                  <a:pt x="1246496" y="1682087"/>
                  <a:pt x="1221475" y="1719618"/>
                </a:cubicBezTo>
                <a:cubicBezTo>
                  <a:pt x="1196454" y="1757149"/>
                  <a:pt x="1053153" y="1775347"/>
                  <a:pt x="982639" y="1794681"/>
                </a:cubicBezTo>
                <a:cubicBezTo>
                  <a:pt x="912125" y="1814015"/>
                  <a:pt x="864358" y="1814015"/>
                  <a:pt x="798394" y="1835624"/>
                </a:cubicBezTo>
                <a:cubicBezTo>
                  <a:pt x="732430" y="1857233"/>
                  <a:pt x="632346" y="1875430"/>
                  <a:pt x="586854" y="1924334"/>
                </a:cubicBezTo>
                <a:cubicBezTo>
                  <a:pt x="541362" y="1973238"/>
                  <a:pt x="489045" y="2014182"/>
                  <a:pt x="525439" y="2129051"/>
                </a:cubicBezTo>
                <a:cubicBezTo>
                  <a:pt x="561833" y="2243920"/>
                  <a:pt x="726743" y="2491854"/>
                  <a:pt x="805218" y="2613546"/>
                </a:cubicBezTo>
                <a:cubicBezTo>
                  <a:pt x="883693" y="2735238"/>
                  <a:pt x="922362" y="2790967"/>
                  <a:pt x="996287" y="2859206"/>
                </a:cubicBezTo>
                <a:cubicBezTo>
                  <a:pt x="1070212" y="2927445"/>
                  <a:pt x="1190768" y="2968388"/>
                  <a:pt x="1248771" y="3022979"/>
                </a:cubicBezTo>
                <a:cubicBezTo>
                  <a:pt x="1306774" y="3077570"/>
                  <a:pt x="1322696" y="3095767"/>
                  <a:pt x="1344305" y="3186752"/>
                </a:cubicBezTo>
                <a:cubicBezTo>
                  <a:pt x="1365914" y="3277737"/>
                  <a:pt x="1354541" y="3491553"/>
                  <a:pt x="1378424" y="3568890"/>
                </a:cubicBezTo>
                <a:cubicBezTo>
                  <a:pt x="1402307" y="3646227"/>
                  <a:pt x="1319284" y="3628030"/>
                  <a:pt x="1487606" y="3650776"/>
                </a:cubicBezTo>
                <a:cubicBezTo>
                  <a:pt x="1655928" y="3673522"/>
                  <a:pt x="2114266" y="3667836"/>
                  <a:pt x="2388359" y="3705367"/>
                </a:cubicBezTo>
                <a:cubicBezTo>
                  <a:pt x="2662452" y="3742898"/>
                  <a:pt x="3003646" y="3848668"/>
                  <a:pt x="3132162" y="3875964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9" name="手繪多邊形 48"/>
          <p:cNvSpPr/>
          <p:nvPr/>
        </p:nvSpPr>
        <p:spPr>
          <a:xfrm>
            <a:off x="7499350" y="3937000"/>
            <a:ext cx="142875" cy="512763"/>
          </a:xfrm>
          <a:custGeom>
            <a:avLst/>
            <a:gdLst>
              <a:gd name="connsiteX0" fmla="*/ 0 w 143301"/>
              <a:gd name="connsiteY0" fmla="*/ 511791 h 511791"/>
              <a:gd name="connsiteX1" fmla="*/ 81886 w 143301"/>
              <a:gd name="connsiteY1" fmla="*/ 293427 h 511791"/>
              <a:gd name="connsiteX2" fmla="*/ 143301 w 143301"/>
              <a:gd name="connsiteY2" fmla="*/ 0 h 51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301" h="511791">
                <a:moveTo>
                  <a:pt x="0" y="511791"/>
                </a:moveTo>
                <a:cubicBezTo>
                  <a:pt x="29001" y="445258"/>
                  <a:pt x="58003" y="378725"/>
                  <a:pt x="81886" y="293427"/>
                </a:cubicBezTo>
                <a:cubicBezTo>
                  <a:pt x="105769" y="208129"/>
                  <a:pt x="124535" y="104064"/>
                  <a:pt x="143301" y="0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0" name="手繪多邊形 49"/>
          <p:cNvSpPr/>
          <p:nvPr/>
        </p:nvSpPr>
        <p:spPr>
          <a:xfrm>
            <a:off x="3405188" y="4257675"/>
            <a:ext cx="6350" cy="231775"/>
          </a:xfrm>
          <a:custGeom>
            <a:avLst/>
            <a:gdLst>
              <a:gd name="connsiteX0" fmla="*/ 0 w 6824"/>
              <a:gd name="connsiteY0" fmla="*/ 0 h 232012"/>
              <a:gd name="connsiteX1" fmla="*/ 6824 w 6824"/>
              <a:gd name="connsiteY1" fmla="*/ 232012 h 232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24" h="232012">
                <a:moveTo>
                  <a:pt x="0" y="0"/>
                </a:moveTo>
                <a:lnTo>
                  <a:pt x="6824" y="232012"/>
                </a:lnTo>
              </a:path>
            </a:pathLst>
          </a:custGeom>
          <a:noFill/>
          <a:ln w="1016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509" name="橢圓 14"/>
          <p:cNvSpPr>
            <a:spLocks noChangeArrowheads="1"/>
          </p:cNvSpPr>
          <p:nvPr/>
        </p:nvSpPr>
        <p:spPr bwMode="auto">
          <a:xfrm>
            <a:off x="3302000" y="4408488"/>
            <a:ext cx="176213" cy="182562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9510" name="橢圓 14"/>
          <p:cNvSpPr>
            <a:spLocks noChangeArrowheads="1"/>
          </p:cNvSpPr>
          <p:nvPr/>
        </p:nvSpPr>
        <p:spPr bwMode="auto">
          <a:xfrm>
            <a:off x="7570788" y="3871913"/>
            <a:ext cx="130175" cy="130175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9511" name="橢圓 14"/>
          <p:cNvSpPr>
            <a:spLocks noChangeArrowheads="1"/>
          </p:cNvSpPr>
          <p:nvPr/>
        </p:nvSpPr>
        <p:spPr bwMode="auto">
          <a:xfrm>
            <a:off x="5168900" y="811213"/>
            <a:ext cx="130175" cy="130175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9512" name="橢圓 14"/>
          <p:cNvSpPr>
            <a:spLocks noChangeArrowheads="1"/>
          </p:cNvSpPr>
          <p:nvPr/>
        </p:nvSpPr>
        <p:spPr bwMode="auto">
          <a:xfrm>
            <a:off x="2101850" y="752475"/>
            <a:ext cx="130175" cy="130175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9513" name="橢圓 14"/>
          <p:cNvSpPr>
            <a:spLocks noChangeArrowheads="1"/>
          </p:cNvSpPr>
          <p:nvPr/>
        </p:nvSpPr>
        <p:spPr bwMode="auto">
          <a:xfrm>
            <a:off x="8162925" y="3946525"/>
            <a:ext cx="130175" cy="130175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9514" name="橢圓 14"/>
          <p:cNvSpPr>
            <a:spLocks noChangeArrowheads="1"/>
          </p:cNvSpPr>
          <p:nvPr/>
        </p:nvSpPr>
        <p:spPr bwMode="auto">
          <a:xfrm>
            <a:off x="3708400" y="631825"/>
            <a:ext cx="130175" cy="130175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9515" name="橢圓 14"/>
          <p:cNvSpPr>
            <a:spLocks noChangeArrowheads="1"/>
          </p:cNvSpPr>
          <p:nvPr/>
        </p:nvSpPr>
        <p:spPr bwMode="auto">
          <a:xfrm>
            <a:off x="4738688" y="681038"/>
            <a:ext cx="131762" cy="130175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grpSp>
        <p:nvGrpSpPr>
          <p:cNvPr id="19516" name="群組 182"/>
          <p:cNvGrpSpPr>
            <a:grpSpLocks/>
          </p:cNvGrpSpPr>
          <p:nvPr/>
        </p:nvGrpSpPr>
        <p:grpSpPr bwMode="auto">
          <a:xfrm>
            <a:off x="2884488" y="3324225"/>
            <a:ext cx="369887" cy="354013"/>
            <a:chOff x="3347864" y="4365104"/>
            <a:chExt cx="369696" cy="353038"/>
          </a:xfrm>
        </p:grpSpPr>
        <p:sp>
          <p:nvSpPr>
            <p:cNvPr id="19568" name="Arc 37"/>
            <p:cNvSpPr>
              <a:spLocks noChangeAspect="1"/>
            </p:cNvSpPr>
            <p:nvPr/>
          </p:nvSpPr>
          <p:spPr bwMode="auto">
            <a:xfrm rot="436351">
              <a:off x="3567711" y="4374308"/>
              <a:ext cx="149849" cy="699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0000"/>
            </a:solidFill>
            <a:ln w="38100" cap="rnd" cmpd="dbl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9569" name="群組 180"/>
            <p:cNvGrpSpPr>
              <a:grpSpLocks/>
            </p:cNvGrpSpPr>
            <p:nvPr/>
          </p:nvGrpSpPr>
          <p:grpSpPr bwMode="auto">
            <a:xfrm>
              <a:off x="3347864" y="4365104"/>
              <a:ext cx="334229" cy="353038"/>
              <a:chOff x="3007048" y="4426672"/>
              <a:chExt cx="334229" cy="353038"/>
            </a:xfrm>
          </p:grpSpPr>
          <p:sp>
            <p:nvSpPr>
              <p:cNvPr id="19570" name="Arc 36"/>
              <p:cNvSpPr>
                <a:spLocks noChangeAspect="1"/>
              </p:cNvSpPr>
              <p:nvPr/>
            </p:nvSpPr>
            <p:spPr bwMode="auto">
              <a:xfrm rot="436351">
                <a:off x="3025860" y="4426672"/>
                <a:ext cx="186822" cy="87184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19571" name="群組 179"/>
              <p:cNvGrpSpPr>
                <a:grpSpLocks/>
              </p:cNvGrpSpPr>
              <p:nvPr/>
            </p:nvGrpSpPr>
            <p:grpSpPr bwMode="auto">
              <a:xfrm>
                <a:off x="3007048" y="4461941"/>
                <a:ext cx="334229" cy="317769"/>
                <a:chOff x="3007048" y="4461941"/>
                <a:chExt cx="334229" cy="317769"/>
              </a:xfrm>
            </p:grpSpPr>
            <p:sp>
              <p:nvSpPr>
                <p:cNvPr id="19572" name="Arc 38"/>
                <p:cNvSpPr>
                  <a:spLocks noChangeAspect="1"/>
                </p:cNvSpPr>
                <p:nvPr/>
              </p:nvSpPr>
              <p:spPr bwMode="auto">
                <a:xfrm rot="436351">
                  <a:off x="3007048" y="4474439"/>
                  <a:ext cx="186824" cy="28646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00" h="21600" stroke="0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38100" cap="rnd" cmpd="dbl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9573" name="Arc 39"/>
                <p:cNvSpPr>
                  <a:spLocks noChangeAspect="1"/>
                </p:cNvSpPr>
                <p:nvPr/>
              </p:nvSpPr>
              <p:spPr bwMode="auto">
                <a:xfrm rot="436351">
                  <a:off x="3154453" y="4493250"/>
                  <a:ext cx="186824" cy="28646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</a:path>
                    <a:path w="21600" h="21600" stroke="0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  <a:lnTo>
                        <a:pt x="0" y="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38100" cap="rnd" cmpd="dbl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9574" name="Text Box 40"/>
                <p:cNvSpPr txBox="1">
                  <a:spLocks noChangeAspect="1" noChangeArrowheads="1"/>
                </p:cNvSpPr>
                <p:nvPr/>
              </p:nvSpPr>
              <p:spPr bwMode="auto">
                <a:xfrm rot="436351">
                  <a:off x="3086241" y="4461941"/>
                  <a:ext cx="198438" cy="2159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defTabSz="762000"/>
                  <a:r>
                    <a:rPr lang="en-US" altLang="zh-TW" sz="1400" b="1">
                      <a:solidFill>
                        <a:schemeClr val="bg1"/>
                      </a:solidFill>
                      <a:ea typeface="標楷體" pitchFamily="65" charset="-120"/>
                    </a:rPr>
                    <a:t>64</a:t>
                  </a:r>
                </a:p>
              </p:txBody>
            </p:sp>
          </p:grpSp>
        </p:grpSp>
      </p:grpSp>
      <p:sp>
        <p:nvSpPr>
          <p:cNvPr id="19517" name="橢圓 14"/>
          <p:cNvSpPr>
            <a:spLocks noChangeArrowheads="1"/>
          </p:cNvSpPr>
          <p:nvPr/>
        </p:nvSpPr>
        <p:spPr bwMode="auto">
          <a:xfrm rot="-1812350">
            <a:off x="3306763" y="41783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latin typeface="Verdana" pitchFamily="34" charset="0"/>
            </a:endParaRPr>
          </a:p>
        </p:txBody>
      </p:sp>
      <p:sp>
        <p:nvSpPr>
          <p:cNvPr id="19518" name="文字方塊 137"/>
          <p:cNvSpPr txBox="1">
            <a:spLocks noChangeArrowheads="1"/>
          </p:cNvSpPr>
          <p:nvPr/>
        </p:nvSpPr>
        <p:spPr bwMode="auto">
          <a:xfrm>
            <a:off x="6496050" y="3798888"/>
            <a:ext cx="595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 b="1">
                <a:solidFill>
                  <a:srgbClr val="0345BD"/>
                </a:solidFill>
                <a:latin typeface="新細明體" charset="-120"/>
              </a:rPr>
              <a:t>萬芳</a:t>
            </a:r>
          </a:p>
        </p:txBody>
      </p:sp>
      <p:sp>
        <p:nvSpPr>
          <p:cNvPr id="19519" name="文字方塊 148"/>
          <p:cNvSpPr txBox="1">
            <a:spLocks noChangeArrowheads="1"/>
          </p:cNvSpPr>
          <p:nvPr/>
        </p:nvSpPr>
        <p:spPr bwMode="auto">
          <a:xfrm>
            <a:off x="5072063" y="1804988"/>
            <a:ext cx="193675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zh-TW" altLang="en-US" sz="1400">
                <a:solidFill>
                  <a:srgbClr val="0000CC"/>
                </a:solidFill>
                <a:latin typeface="Verdana" pitchFamily="34" charset="0"/>
              </a:rPr>
              <a:t>建國高架道路</a:t>
            </a:r>
          </a:p>
        </p:txBody>
      </p:sp>
      <p:grpSp>
        <p:nvGrpSpPr>
          <p:cNvPr id="19520" name="群組 150"/>
          <p:cNvGrpSpPr>
            <a:grpSpLocks/>
          </p:cNvGrpSpPr>
          <p:nvPr/>
        </p:nvGrpSpPr>
        <p:grpSpPr bwMode="auto">
          <a:xfrm>
            <a:off x="6310313" y="3392488"/>
            <a:ext cx="454025" cy="390525"/>
            <a:chOff x="8575675" y="2857500"/>
            <a:chExt cx="454025" cy="390525"/>
          </a:xfrm>
        </p:grpSpPr>
        <p:sp>
          <p:nvSpPr>
            <p:cNvPr id="19545" name="Rectangle 5"/>
            <p:cNvSpPr>
              <a:spLocks noChangeAspect="1" noChangeArrowheads="1"/>
            </p:cNvSpPr>
            <p:nvPr/>
          </p:nvSpPr>
          <p:spPr bwMode="auto">
            <a:xfrm>
              <a:off x="8915400" y="2974975"/>
              <a:ext cx="114300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/>
            </a:p>
          </p:txBody>
        </p:sp>
        <p:grpSp>
          <p:nvGrpSpPr>
            <p:cNvPr id="19546" name="Group 6"/>
            <p:cNvGrpSpPr>
              <a:grpSpLocks noChangeAspect="1"/>
            </p:cNvGrpSpPr>
            <p:nvPr/>
          </p:nvGrpSpPr>
          <p:grpSpPr bwMode="auto">
            <a:xfrm>
              <a:off x="8575675" y="2857500"/>
              <a:ext cx="365125" cy="336550"/>
              <a:chOff x="2925" y="970"/>
              <a:chExt cx="134" cy="121"/>
            </a:xfrm>
          </p:grpSpPr>
          <p:grpSp>
            <p:nvGrpSpPr>
              <p:cNvPr id="19548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9562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9563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9564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9565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9566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9567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549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9557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9558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9559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9560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956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9550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551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552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553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554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555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556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9547" name="Rectangle 27"/>
            <p:cNvSpPr>
              <a:spLocks noChangeAspect="1" noChangeArrowheads="1"/>
            </p:cNvSpPr>
            <p:nvPr/>
          </p:nvSpPr>
          <p:spPr bwMode="auto">
            <a:xfrm>
              <a:off x="8654894" y="2960746"/>
              <a:ext cx="23884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TW" sz="1200">
                  <a:latin typeface="Arial Unicode MS"/>
                  <a:ea typeface="Arial Unicode MS"/>
                  <a:cs typeface="Arial Unicode MS"/>
                </a:rPr>
                <a:t>3</a:t>
              </a:r>
              <a:r>
                <a:rPr lang="zh-TW" altLang="en-US" sz="1200">
                  <a:latin typeface="Arial Unicode MS"/>
                  <a:ea typeface="Arial Unicode MS"/>
                  <a:cs typeface="Arial Unicode MS"/>
                </a:rPr>
                <a:t>甲</a:t>
              </a:r>
              <a:endParaRPr lang="en-US" altLang="zh-TW" sz="1200">
                <a:latin typeface="Arial Unicode MS"/>
                <a:ea typeface="Arial Unicode MS"/>
                <a:cs typeface="Arial Unicode MS"/>
              </a:endParaRPr>
            </a:p>
          </p:txBody>
        </p:sp>
      </p:grpSp>
      <p:cxnSp>
        <p:nvCxnSpPr>
          <p:cNvPr id="210" name="直線單箭頭接點 209"/>
          <p:cNvCxnSpPr>
            <a:cxnSpLocks noChangeShapeType="1"/>
          </p:cNvCxnSpPr>
          <p:nvPr/>
        </p:nvCxnSpPr>
        <p:spPr bwMode="auto">
          <a:xfrm flipV="1">
            <a:off x="3189288" y="3937000"/>
            <a:ext cx="0" cy="3413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43" name="直線單箭頭接點 142"/>
          <p:cNvCxnSpPr>
            <a:cxnSpLocks noChangeShapeType="1"/>
          </p:cNvCxnSpPr>
          <p:nvPr/>
        </p:nvCxnSpPr>
        <p:spPr bwMode="auto">
          <a:xfrm flipH="1" flipV="1">
            <a:off x="2867025" y="3603625"/>
            <a:ext cx="255588" cy="3048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44" name="直線單箭頭接點 143"/>
          <p:cNvCxnSpPr>
            <a:cxnSpLocks noChangeShapeType="1"/>
          </p:cNvCxnSpPr>
          <p:nvPr/>
        </p:nvCxnSpPr>
        <p:spPr bwMode="auto">
          <a:xfrm flipH="1" flipV="1">
            <a:off x="2555875" y="3213100"/>
            <a:ext cx="255588" cy="3048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46" name="直線單箭頭接點 145"/>
          <p:cNvCxnSpPr>
            <a:cxnSpLocks noChangeShapeType="1"/>
          </p:cNvCxnSpPr>
          <p:nvPr/>
        </p:nvCxnSpPr>
        <p:spPr bwMode="auto">
          <a:xfrm flipH="1" flipV="1">
            <a:off x="2555875" y="1341438"/>
            <a:ext cx="311150" cy="3127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48" name="直線單箭頭接點 147"/>
          <p:cNvCxnSpPr>
            <a:cxnSpLocks noChangeShapeType="1"/>
          </p:cNvCxnSpPr>
          <p:nvPr/>
        </p:nvCxnSpPr>
        <p:spPr bwMode="auto">
          <a:xfrm flipV="1">
            <a:off x="2281238" y="2452688"/>
            <a:ext cx="346075" cy="1936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50" name="直線單箭頭接點 149"/>
          <p:cNvCxnSpPr>
            <a:cxnSpLocks noChangeShapeType="1"/>
          </p:cNvCxnSpPr>
          <p:nvPr/>
        </p:nvCxnSpPr>
        <p:spPr bwMode="auto">
          <a:xfrm flipV="1">
            <a:off x="2682875" y="2244725"/>
            <a:ext cx="314325" cy="1619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55" name="直線單箭頭接點 154"/>
          <p:cNvCxnSpPr>
            <a:cxnSpLocks noChangeShapeType="1"/>
          </p:cNvCxnSpPr>
          <p:nvPr/>
        </p:nvCxnSpPr>
        <p:spPr bwMode="auto">
          <a:xfrm flipH="1" flipV="1">
            <a:off x="2281238" y="2808288"/>
            <a:ext cx="231775" cy="3127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58" name="直線單箭頭接點 157"/>
          <p:cNvCxnSpPr>
            <a:cxnSpLocks noChangeShapeType="1"/>
          </p:cNvCxnSpPr>
          <p:nvPr/>
        </p:nvCxnSpPr>
        <p:spPr bwMode="auto">
          <a:xfrm flipH="1" flipV="1">
            <a:off x="2914650" y="1722438"/>
            <a:ext cx="63500" cy="4524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65" name="直線單箭頭接點 164"/>
          <p:cNvCxnSpPr>
            <a:cxnSpLocks noChangeShapeType="1"/>
          </p:cNvCxnSpPr>
          <p:nvPr/>
        </p:nvCxnSpPr>
        <p:spPr bwMode="auto">
          <a:xfrm flipH="1" flipV="1">
            <a:off x="2143125" y="971550"/>
            <a:ext cx="311150" cy="2921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74" name="直線單箭頭接點 173"/>
          <p:cNvCxnSpPr>
            <a:cxnSpLocks noChangeShapeType="1"/>
          </p:cNvCxnSpPr>
          <p:nvPr/>
        </p:nvCxnSpPr>
        <p:spPr bwMode="auto">
          <a:xfrm>
            <a:off x="3635375" y="4437063"/>
            <a:ext cx="384175" cy="255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9" name="直線單箭頭接點 188"/>
          <p:cNvCxnSpPr/>
          <p:nvPr/>
        </p:nvCxnSpPr>
        <p:spPr>
          <a:xfrm>
            <a:off x="4140200" y="4724400"/>
            <a:ext cx="387350" cy="539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單箭頭接點 191"/>
          <p:cNvCxnSpPr>
            <a:cxnSpLocks noChangeShapeType="1"/>
          </p:cNvCxnSpPr>
          <p:nvPr/>
        </p:nvCxnSpPr>
        <p:spPr bwMode="auto">
          <a:xfrm>
            <a:off x="4668838" y="4830763"/>
            <a:ext cx="401637" cy="3714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" name="直線單箭頭接點 193"/>
          <p:cNvCxnSpPr>
            <a:cxnSpLocks noChangeShapeType="1"/>
          </p:cNvCxnSpPr>
          <p:nvPr/>
        </p:nvCxnSpPr>
        <p:spPr bwMode="auto">
          <a:xfrm>
            <a:off x="5106988" y="5294313"/>
            <a:ext cx="285750" cy="3222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5" name="直線單箭頭接點 194"/>
          <p:cNvCxnSpPr>
            <a:cxnSpLocks noChangeShapeType="1"/>
          </p:cNvCxnSpPr>
          <p:nvPr/>
        </p:nvCxnSpPr>
        <p:spPr bwMode="auto">
          <a:xfrm flipV="1">
            <a:off x="5541963" y="5008563"/>
            <a:ext cx="307975" cy="4651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8" name="直線單箭頭接點 197"/>
          <p:cNvCxnSpPr/>
          <p:nvPr/>
        </p:nvCxnSpPr>
        <p:spPr>
          <a:xfrm>
            <a:off x="5724525" y="981075"/>
            <a:ext cx="515938" cy="396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單箭頭接點 199"/>
          <p:cNvCxnSpPr>
            <a:cxnSpLocks noChangeShapeType="1"/>
          </p:cNvCxnSpPr>
          <p:nvPr/>
        </p:nvCxnSpPr>
        <p:spPr bwMode="auto">
          <a:xfrm>
            <a:off x="5529263" y="1017588"/>
            <a:ext cx="77787" cy="4794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01" name="直線單箭頭接點 200"/>
          <p:cNvCxnSpPr>
            <a:cxnSpLocks noChangeShapeType="1"/>
          </p:cNvCxnSpPr>
          <p:nvPr/>
        </p:nvCxnSpPr>
        <p:spPr bwMode="auto">
          <a:xfrm>
            <a:off x="5580063" y="1557338"/>
            <a:ext cx="0" cy="4794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03" name="直線單箭頭接點 202"/>
          <p:cNvCxnSpPr>
            <a:cxnSpLocks noChangeShapeType="1"/>
          </p:cNvCxnSpPr>
          <p:nvPr/>
        </p:nvCxnSpPr>
        <p:spPr bwMode="auto">
          <a:xfrm>
            <a:off x="5567363" y="2106613"/>
            <a:ext cx="0" cy="4794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05" name="直線單箭頭接點 204"/>
          <p:cNvCxnSpPr>
            <a:cxnSpLocks noChangeShapeType="1"/>
          </p:cNvCxnSpPr>
          <p:nvPr/>
        </p:nvCxnSpPr>
        <p:spPr bwMode="auto">
          <a:xfrm>
            <a:off x="5529263" y="2706688"/>
            <a:ext cx="300037" cy="3921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07" name="直線單箭頭接點 206"/>
          <p:cNvCxnSpPr>
            <a:cxnSpLocks noChangeShapeType="1"/>
          </p:cNvCxnSpPr>
          <p:nvPr/>
        </p:nvCxnSpPr>
        <p:spPr bwMode="auto">
          <a:xfrm>
            <a:off x="5945188" y="3089275"/>
            <a:ext cx="506412" cy="1952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08" name="直線單箭頭接點 207"/>
          <p:cNvCxnSpPr>
            <a:cxnSpLocks noChangeShapeType="1"/>
          </p:cNvCxnSpPr>
          <p:nvPr/>
        </p:nvCxnSpPr>
        <p:spPr bwMode="auto">
          <a:xfrm>
            <a:off x="6557963" y="3305175"/>
            <a:ext cx="423862" cy="1619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09" name="直線單箭頭接點 208"/>
          <p:cNvCxnSpPr>
            <a:cxnSpLocks noChangeShapeType="1"/>
          </p:cNvCxnSpPr>
          <p:nvPr/>
        </p:nvCxnSpPr>
        <p:spPr bwMode="auto">
          <a:xfrm>
            <a:off x="7019925" y="3500438"/>
            <a:ext cx="417513" cy="1539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" name="直線單箭頭接點 197"/>
          <p:cNvCxnSpPr>
            <a:cxnSpLocks noChangeShapeType="1"/>
          </p:cNvCxnSpPr>
          <p:nvPr/>
        </p:nvCxnSpPr>
        <p:spPr bwMode="auto">
          <a:xfrm flipV="1">
            <a:off x="7099300" y="4221163"/>
            <a:ext cx="280988" cy="5032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" name="直線單箭頭接點 197"/>
          <p:cNvCxnSpPr>
            <a:cxnSpLocks noChangeShapeType="1"/>
          </p:cNvCxnSpPr>
          <p:nvPr/>
        </p:nvCxnSpPr>
        <p:spPr bwMode="auto">
          <a:xfrm flipV="1">
            <a:off x="1547813" y="1020763"/>
            <a:ext cx="444500" cy="1047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" name="直線單箭頭接點 193"/>
          <p:cNvCxnSpPr/>
          <p:nvPr/>
        </p:nvCxnSpPr>
        <p:spPr>
          <a:xfrm flipV="1">
            <a:off x="6300788" y="4787900"/>
            <a:ext cx="593725" cy="238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手繪多邊形 19"/>
          <p:cNvSpPr>
            <a:spLocks/>
          </p:cNvSpPr>
          <p:nvPr/>
        </p:nvSpPr>
        <p:spPr bwMode="auto">
          <a:xfrm rot="9671517" flipV="1">
            <a:off x="3419475" y="5065713"/>
            <a:ext cx="1563688" cy="92075"/>
          </a:xfrm>
          <a:custGeom>
            <a:avLst/>
            <a:gdLst>
              <a:gd name="T0" fmla="*/ 0 w 3288766"/>
              <a:gd name="T1" fmla="*/ 0 h 368833"/>
              <a:gd name="T2" fmla="*/ 92066 w 3288766"/>
              <a:gd name="T3" fmla="*/ 4789 h 368833"/>
              <a:gd name="T4" fmla="*/ 225822 w 3288766"/>
              <a:gd name="T5" fmla="*/ 7183 h 368833"/>
              <a:gd name="T6" fmla="*/ 291832 w 3288766"/>
              <a:gd name="T7" fmla="*/ 7662 h 368833"/>
              <a:gd name="T8" fmla="*/ 373475 w 3288766"/>
              <a:gd name="T9" fmla="*/ 11014 h 368833"/>
              <a:gd name="T10" fmla="*/ 470753 w 3288766"/>
              <a:gd name="T11" fmla="*/ 15324 h 368833"/>
              <a:gd name="T12" fmla="*/ 543711 w 3288766"/>
              <a:gd name="T13" fmla="*/ 18197 h 368833"/>
              <a:gd name="T14" fmla="*/ 583664 w 3288766"/>
              <a:gd name="T15" fmla="*/ 19633 h 368833"/>
              <a:gd name="T16" fmla="*/ 625354 w 3288766"/>
              <a:gd name="T17" fmla="*/ 15803 h 368833"/>
              <a:gd name="T18" fmla="*/ 743476 w 3288766"/>
              <a:gd name="T19" fmla="*/ 22985 h 3688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288766"/>
              <a:gd name="T31" fmla="*/ 0 h 368833"/>
              <a:gd name="T32" fmla="*/ 3288766 w 3288766"/>
              <a:gd name="T33" fmla="*/ 368833 h 36883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288766" h="368833">
                <a:moveTo>
                  <a:pt x="0" y="0"/>
                </a:moveTo>
                <a:cubicBezTo>
                  <a:pt x="120383" y="28815"/>
                  <a:pt x="240767" y="57630"/>
                  <a:pt x="407254" y="76840"/>
                </a:cubicBezTo>
                <a:cubicBezTo>
                  <a:pt x="573741" y="96050"/>
                  <a:pt x="851647" y="107576"/>
                  <a:pt x="998924" y="115260"/>
                </a:cubicBezTo>
                <a:cubicBezTo>
                  <a:pt x="1146201" y="122944"/>
                  <a:pt x="1182060" y="112699"/>
                  <a:pt x="1290917" y="122944"/>
                </a:cubicBezTo>
                <a:cubicBezTo>
                  <a:pt x="1399774" y="133189"/>
                  <a:pt x="1652067" y="176733"/>
                  <a:pt x="1652067" y="176733"/>
                </a:cubicBezTo>
                <a:lnTo>
                  <a:pt x="2082373" y="245889"/>
                </a:lnTo>
                <a:cubicBezTo>
                  <a:pt x="2207879" y="265099"/>
                  <a:pt x="2405102" y="291993"/>
                  <a:pt x="2405102" y="291993"/>
                </a:cubicBezTo>
                <a:cubicBezTo>
                  <a:pt x="2488346" y="303519"/>
                  <a:pt x="2521643" y="321448"/>
                  <a:pt x="2581835" y="315045"/>
                </a:cubicBezTo>
                <a:cubicBezTo>
                  <a:pt x="2642027" y="308642"/>
                  <a:pt x="2648430" y="244608"/>
                  <a:pt x="2766252" y="253573"/>
                </a:cubicBezTo>
                <a:cubicBezTo>
                  <a:pt x="2884074" y="262538"/>
                  <a:pt x="3086420" y="315685"/>
                  <a:pt x="3288766" y="368833"/>
                </a:cubicBezTo>
              </a:path>
            </a:pathLst>
          </a:custGeom>
          <a:noFill/>
          <a:ln w="50800" cap="flat" cmpd="sng" algn="ctr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4338" name="Picture 1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0"/>
          <a:stretch>
            <a:fillRect/>
          </a:stretch>
        </p:blipFill>
        <p:spPr bwMode="auto">
          <a:xfrm>
            <a:off x="1520825" y="566738"/>
            <a:ext cx="61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39" name="群組 148"/>
          <p:cNvGrpSpPr>
            <a:grpSpLocks/>
          </p:cNvGrpSpPr>
          <p:nvPr/>
        </p:nvGrpSpPr>
        <p:grpSpPr bwMode="auto">
          <a:xfrm>
            <a:off x="1508125" y="1414463"/>
            <a:ext cx="1382713" cy="830262"/>
            <a:chOff x="635890" y="404995"/>
            <a:chExt cx="1382537" cy="830997"/>
          </a:xfrm>
        </p:grpSpPr>
        <p:sp>
          <p:nvSpPr>
            <p:cNvPr id="14422" name="文字方塊 142"/>
            <p:cNvSpPr txBox="1">
              <a:spLocks noChangeArrowheads="1"/>
            </p:cNvSpPr>
            <p:nvPr/>
          </p:nvSpPr>
          <p:spPr bwMode="auto">
            <a:xfrm>
              <a:off x="635890" y="404995"/>
              <a:ext cx="5437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 b="1">
                  <a:solidFill>
                    <a:prstClr val="black"/>
                  </a:solidFill>
                  <a:latin typeface="Calibri" pitchFamily="34" charset="0"/>
                </a:rPr>
                <a:t>圖例</a:t>
              </a:r>
              <a:endParaRPr kumimoji="0" lang="en-US" altLang="zh-TW" sz="1400" b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4423" name="文字方塊 143"/>
            <p:cNvSpPr txBox="1">
              <a:spLocks noChangeArrowheads="1"/>
            </p:cNvSpPr>
            <p:nvPr/>
          </p:nvSpPr>
          <p:spPr bwMode="auto">
            <a:xfrm>
              <a:off x="1115616" y="712772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道路阻斷</a:t>
              </a:r>
              <a:endParaRPr kumimoji="0" lang="en-US" altLang="zh-TW" sz="1400">
                <a:solidFill>
                  <a:prstClr val="black"/>
                </a:solidFill>
                <a:latin typeface="Calibri" pitchFamily="34" charset="0"/>
              </a:endParaRPr>
            </a:p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改道路線</a:t>
              </a:r>
            </a:p>
          </p:txBody>
        </p:sp>
        <p:cxnSp>
          <p:nvCxnSpPr>
            <p:cNvPr id="146" name="直線接點 145"/>
            <p:cNvCxnSpPr/>
            <p:nvPr/>
          </p:nvCxnSpPr>
          <p:spPr>
            <a:xfrm>
              <a:off x="683509" y="894378"/>
              <a:ext cx="360317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/>
            <p:nvPr/>
          </p:nvCxnSpPr>
          <p:spPr>
            <a:xfrm>
              <a:off x="683509" y="1097758"/>
              <a:ext cx="360317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40" name="文字方塊 191"/>
          <p:cNvSpPr txBox="1">
            <a:spLocks noChangeArrowheads="1"/>
          </p:cNvSpPr>
          <p:nvPr/>
        </p:nvSpPr>
        <p:spPr bwMode="auto">
          <a:xfrm>
            <a:off x="1360488" y="0"/>
            <a:ext cx="60515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國道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號林口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機場系統道路阻斷改道路線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南下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200" b="1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手繪多邊形 4"/>
          <p:cNvSpPr/>
          <p:nvPr/>
        </p:nvSpPr>
        <p:spPr>
          <a:xfrm>
            <a:off x="3419475" y="1125538"/>
            <a:ext cx="1609725" cy="4359275"/>
          </a:xfrm>
          <a:custGeom>
            <a:avLst/>
            <a:gdLst>
              <a:gd name="connsiteX0" fmla="*/ 1909267 w 1909267"/>
              <a:gd name="connsiteY0" fmla="*/ 0 h 5054804"/>
              <a:gd name="connsiteX1" fmla="*/ 1858060 w 1909267"/>
              <a:gd name="connsiteY1" fmla="*/ 131674 h 5054804"/>
              <a:gd name="connsiteX2" fmla="*/ 1770278 w 1909267"/>
              <a:gd name="connsiteY2" fmla="*/ 299924 h 5054804"/>
              <a:gd name="connsiteX3" fmla="*/ 1631289 w 1909267"/>
              <a:gd name="connsiteY3" fmla="*/ 490119 h 5054804"/>
              <a:gd name="connsiteX4" fmla="*/ 1521561 w 1909267"/>
              <a:gd name="connsiteY4" fmla="*/ 753466 h 5054804"/>
              <a:gd name="connsiteX5" fmla="*/ 1338681 w 1909267"/>
              <a:gd name="connsiteY5" fmla="*/ 1280160 h 5054804"/>
              <a:gd name="connsiteX6" fmla="*/ 1287475 w 1909267"/>
              <a:gd name="connsiteY6" fmla="*/ 1682496 h 5054804"/>
              <a:gd name="connsiteX7" fmla="*/ 1133856 w 1909267"/>
              <a:gd name="connsiteY7" fmla="*/ 2077517 h 5054804"/>
              <a:gd name="connsiteX8" fmla="*/ 921715 w 1909267"/>
              <a:gd name="connsiteY8" fmla="*/ 2596896 h 5054804"/>
              <a:gd name="connsiteX9" fmla="*/ 819302 w 1909267"/>
              <a:gd name="connsiteY9" fmla="*/ 3050439 h 5054804"/>
              <a:gd name="connsiteX10" fmla="*/ 790041 w 1909267"/>
              <a:gd name="connsiteY10" fmla="*/ 3269895 h 5054804"/>
              <a:gd name="connsiteX11" fmla="*/ 629107 w 1909267"/>
              <a:gd name="connsiteY11" fmla="*/ 3474720 h 5054804"/>
              <a:gd name="connsiteX12" fmla="*/ 512064 w 1909267"/>
              <a:gd name="connsiteY12" fmla="*/ 3694176 h 5054804"/>
              <a:gd name="connsiteX13" fmla="*/ 395020 w 1909267"/>
              <a:gd name="connsiteY13" fmla="*/ 3913632 h 5054804"/>
              <a:gd name="connsiteX14" fmla="*/ 277977 w 1909267"/>
              <a:gd name="connsiteY14" fmla="*/ 4264762 h 5054804"/>
              <a:gd name="connsiteX15" fmla="*/ 182880 w 1909267"/>
              <a:gd name="connsiteY15" fmla="*/ 4462272 h 5054804"/>
              <a:gd name="connsiteX16" fmla="*/ 65836 w 1909267"/>
              <a:gd name="connsiteY16" fmla="*/ 4710989 h 5054804"/>
              <a:gd name="connsiteX17" fmla="*/ 21945 w 1909267"/>
              <a:gd name="connsiteY17" fmla="*/ 4886554 h 5054804"/>
              <a:gd name="connsiteX18" fmla="*/ 7315 w 1909267"/>
              <a:gd name="connsiteY18" fmla="*/ 4996282 h 5054804"/>
              <a:gd name="connsiteX19" fmla="*/ 0 w 1909267"/>
              <a:gd name="connsiteY19" fmla="*/ 5054804 h 5054804"/>
              <a:gd name="connsiteX0" fmla="*/ 1909267 w 1909267"/>
              <a:gd name="connsiteY0" fmla="*/ 0 h 5054804"/>
              <a:gd name="connsiteX1" fmla="*/ 1858060 w 1909267"/>
              <a:gd name="connsiteY1" fmla="*/ 131674 h 5054804"/>
              <a:gd name="connsiteX2" fmla="*/ 1631289 w 1909267"/>
              <a:gd name="connsiteY2" fmla="*/ 490119 h 5054804"/>
              <a:gd name="connsiteX3" fmla="*/ 1521561 w 1909267"/>
              <a:gd name="connsiteY3" fmla="*/ 753466 h 5054804"/>
              <a:gd name="connsiteX4" fmla="*/ 1338681 w 1909267"/>
              <a:gd name="connsiteY4" fmla="*/ 1280160 h 5054804"/>
              <a:gd name="connsiteX5" fmla="*/ 1287475 w 1909267"/>
              <a:gd name="connsiteY5" fmla="*/ 1682496 h 5054804"/>
              <a:gd name="connsiteX6" fmla="*/ 1133856 w 1909267"/>
              <a:gd name="connsiteY6" fmla="*/ 2077517 h 5054804"/>
              <a:gd name="connsiteX7" fmla="*/ 921715 w 1909267"/>
              <a:gd name="connsiteY7" fmla="*/ 2596896 h 5054804"/>
              <a:gd name="connsiteX8" fmla="*/ 819302 w 1909267"/>
              <a:gd name="connsiteY8" fmla="*/ 3050439 h 5054804"/>
              <a:gd name="connsiteX9" fmla="*/ 790041 w 1909267"/>
              <a:gd name="connsiteY9" fmla="*/ 3269895 h 5054804"/>
              <a:gd name="connsiteX10" fmla="*/ 629107 w 1909267"/>
              <a:gd name="connsiteY10" fmla="*/ 3474720 h 5054804"/>
              <a:gd name="connsiteX11" fmla="*/ 512064 w 1909267"/>
              <a:gd name="connsiteY11" fmla="*/ 3694176 h 5054804"/>
              <a:gd name="connsiteX12" fmla="*/ 395020 w 1909267"/>
              <a:gd name="connsiteY12" fmla="*/ 3913632 h 5054804"/>
              <a:gd name="connsiteX13" fmla="*/ 277977 w 1909267"/>
              <a:gd name="connsiteY13" fmla="*/ 4264762 h 5054804"/>
              <a:gd name="connsiteX14" fmla="*/ 182880 w 1909267"/>
              <a:gd name="connsiteY14" fmla="*/ 4462272 h 5054804"/>
              <a:gd name="connsiteX15" fmla="*/ 65836 w 1909267"/>
              <a:gd name="connsiteY15" fmla="*/ 4710989 h 5054804"/>
              <a:gd name="connsiteX16" fmla="*/ 21945 w 1909267"/>
              <a:gd name="connsiteY16" fmla="*/ 4886554 h 5054804"/>
              <a:gd name="connsiteX17" fmla="*/ 7315 w 1909267"/>
              <a:gd name="connsiteY17" fmla="*/ 4996282 h 5054804"/>
              <a:gd name="connsiteX18" fmla="*/ 0 w 1909267"/>
              <a:gd name="connsiteY18" fmla="*/ 5054804 h 5054804"/>
              <a:gd name="connsiteX0" fmla="*/ 1909267 w 1909267"/>
              <a:gd name="connsiteY0" fmla="*/ 0 h 5054804"/>
              <a:gd name="connsiteX1" fmla="*/ 1631289 w 1909267"/>
              <a:gd name="connsiteY1" fmla="*/ 490119 h 5054804"/>
              <a:gd name="connsiteX2" fmla="*/ 1521561 w 1909267"/>
              <a:gd name="connsiteY2" fmla="*/ 753466 h 5054804"/>
              <a:gd name="connsiteX3" fmla="*/ 1338681 w 1909267"/>
              <a:gd name="connsiteY3" fmla="*/ 1280160 h 5054804"/>
              <a:gd name="connsiteX4" fmla="*/ 1287475 w 1909267"/>
              <a:gd name="connsiteY4" fmla="*/ 1682496 h 5054804"/>
              <a:gd name="connsiteX5" fmla="*/ 1133856 w 1909267"/>
              <a:gd name="connsiteY5" fmla="*/ 2077517 h 5054804"/>
              <a:gd name="connsiteX6" fmla="*/ 921715 w 1909267"/>
              <a:gd name="connsiteY6" fmla="*/ 2596896 h 5054804"/>
              <a:gd name="connsiteX7" fmla="*/ 819302 w 1909267"/>
              <a:gd name="connsiteY7" fmla="*/ 3050439 h 5054804"/>
              <a:gd name="connsiteX8" fmla="*/ 790041 w 1909267"/>
              <a:gd name="connsiteY8" fmla="*/ 3269895 h 5054804"/>
              <a:gd name="connsiteX9" fmla="*/ 629107 w 1909267"/>
              <a:gd name="connsiteY9" fmla="*/ 3474720 h 5054804"/>
              <a:gd name="connsiteX10" fmla="*/ 512064 w 1909267"/>
              <a:gd name="connsiteY10" fmla="*/ 3694176 h 5054804"/>
              <a:gd name="connsiteX11" fmla="*/ 395020 w 1909267"/>
              <a:gd name="connsiteY11" fmla="*/ 3913632 h 5054804"/>
              <a:gd name="connsiteX12" fmla="*/ 277977 w 1909267"/>
              <a:gd name="connsiteY12" fmla="*/ 4264762 h 5054804"/>
              <a:gd name="connsiteX13" fmla="*/ 182880 w 1909267"/>
              <a:gd name="connsiteY13" fmla="*/ 4462272 h 5054804"/>
              <a:gd name="connsiteX14" fmla="*/ 65836 w 1909267"/>
              <a:gd name="connsiteY14" fmla="*/ 4710989 h 5054804"/>
              <a:gd name="connsiteX15" fmla="*/ 21945 w 1909267"/>
              <a:gd name="connsiteY15" fmla="*/ 4886554 h 5054804"/>
              <a:gd name="connsiteX16" fmla="*/ 7315 w 1909267"/>
              <a:gd name="connsiteY16" fmla="*/ 4996282 h 5054804"/>
              <a:gd name="connsiteX17" fmla="*/ 0 w 1909267"/>
              <a:gd name="connsiteY17" fmla="*/ 5054804 h 5054804"/>
              <a:gd name="connsiteX0" fmla="*/ 1631289 w 1631289"/>
              <a:gd name="connsiteY0" fmla="*/ 0 h 4564685"/>
              <a:gd name="connsiteX1" fmla="*/ 1521561 w 1631289"/>
              <a:gd name="connsiteY1" fmla="*/ 263347 h 4564685"/>
              <a:gd name="connsiteX2" fmla="*/ 1338681 w 1631289"/>
              <a:gd name="connsiteY2" fmla="*/ 790041 h 4564685"/>
              <a:gd name="connsiteX3" fmla="*/ 1287475 w 1631289"/>
              <a:gd name="connsiteY3" fmla="*/ 1192377 h 4564685"/>
              <a:gd name="connsiteX4" fmla="*/ 1133856 w 1631289"/>
              <a:gd name="connsiteY4" fmla="*/ 1587398 h 4564685"/>
              <a:gd name="connsiteX5" fmla="*/ 921715 w 1631289"/>
              <a:gd name="connsiteY5" fmla="*/ 2106777 h 4564685"/>
              <a:gd name="connsiteX6" fmla="*/ 819302 w 1631289"/>
              <a:gd name="connsiteY6" fmla="*/ 2560320 h 4564685"/>
              <a:gd name="connsiteX7" fmla="*/ 790041 w 1631289"/>
              <a:gd name="connsiteY7" fmla="*/ 2779776 h 4564685"/>
              <a:gd name="connsiteX8" fmla="*/ 629107 w 1631289"/>
              <a:gd name="connsiteY8" fmla="*/ 2984601 h 4564685"/>
              <a:gd name="connsiteX9" fmla="*/ 512064 w 1631289"/>
              <a:gd name="connsiteY9" fmla="*/ 3204057 h 4564685"/>
              <a:gd name="connsiteX10" fmla="*/ 395020 w 1631289"/>
              <a:gd name="connsiteY10" fmla="*/ 3423513 h 4564685"/>
              <a:gd name="connsiteX11" fmla="*/ 277977 w 1631289"/>
              <a:gd name="connsiteY11" fmla="*/ 3774643 h 4564685"/>
              <a:gd name="connsiteX12" fmla="*/ 182880 w 1631289"/>
              <a:gd name="connsiteY12" fmla="*/ 3972153 h 4564685"/>
              <a:gd name="connsiteX13" fmla="*/ 65836 w 1631289"/>
              <a:gd name="connsiteY13" fmla="*/ 4220870 h 4564685"/>
              <a:gd name="connsiteX14" fmla="*/ 21945 w 1631289"/>
              <a:gd name="connsiteY14" fmla="*/ 4396435 h 4564685"/>
              <a:gd name="connsiteX15" fmla="*/ 7315 w 1631289"/>
              <a:gd name="connsiteY15" fmla="*/ 4506163 h 4564685"/>
              <a:gd name="connsiteX16" fmla="*/ 0 w 1631289"/>
              <a:gd name="connsiteY16" fmla="*/ 4564685 h 4564685"/>
              <a:gd name="connsiteX0" fmla="*/ 1623974 w 1623974"/>
              <a:gd name="connsiteY0" fmla="*/ 0 h 4506163"/>
              <a:gd name="connsiteX1" fmla="*/ 1514246 w 1623974"/>
              <a:gd name="connsiteY1" fmla="*/ 263347 h 4506163"/>
              <a:gd name="connsiteX2" fmla="*/ 1331366 w 1623974"/>
              <a:gd name="connsiteY2" fmla="*/ 790041 h 4506163"/>
              <a:gd name="connsiteX3" fmla="*/ 1280160 w 1623974"/>
              <a:gd name="connsiteY3" fmla="*/ 1192377 h 4506163"/>
              <a:gd name="connsiteX4" fmla="*/ 1126541 w 1623974"/>
              <a:gd name="connsiteY4" fmla="*/ 1587398 h 4506163"/>
              <a:gd name="connsiteX5" fmla="*/ 914400 w 1623974"/>
              <a:gd name="connsiteY5" fmla="*/ 2106777 h 4506163"/>
              <a:gd name="connsiteX6" fmla="*/ 811987 w 1623974"/>
              <a:gd name="connsiteY6" fmla="*/ 2560320 h 4506163"/>
              <a:gd name="connsiteX7" fmla="*/ 782726 w 1623974"/>
              <a:gd name="connsiteY7" fmla="*/ 2779776 h 4506163"/>
              <a:gd name="connsiteX8" fmla="*/ 621792 w 1623974"/>
              <a:gd name="connsiteY8" fmla="*/ 2984601 h 4506163"/>
              <a:gd name="connsiteX9" fmla="*/ 504749 w 1623974"/>
              <a:gd name="connsiteY9" fmla="*/ 3204057 h 4506163"/>
              <a:gd name="connsiteX10" fmla="*/ 387705 w 1623974"/>
              <a:gd name="connsiteY10" fmla="*/ 3423513 h 4506163"/>
              <a:gd name="connsiteX11" fmla="*/ 270662 w 1623974"/>
              <a:gd name="connsiteY11" fmla="*/ 3774643 h 4506163"/>
              <a:gd name="connsiteX12" fmla="*/ 175565 w 1623974"/>
              <a:gd name="connsiteY12" fmla="*/ 3972153 h 4506163"/>
              <a:gd name="connsiteX13" fmla="*/ 58521 w 1623974"/>
              <a:gd name="connsiteY13" fmla="*/ 4220870 h 4506163"/>
              <a:gd name="connsiteX14" fmla="*/ 14630 w 1623974"/>
              <a:gd name="connsiteY14" fmla="*/ 4396435 h 4506163"/>
              <a:gd name="connsiteX15" fmla="*/ 0 w 1623974"/>
              <a:gd name="connsiteY15" fmla="*/ 4506163 h 4506163"/>
              <a:gd name="connsiteX0" fmla="*/ 1609344 w 1609344"/>
              <a:gd name="connsiteY0" fmla="*/ 0 h 4396435"/>
              <a:gd name="connsiteX1" fmla="*/ 1499616 w 1609344"/>
              <a:gd name="connsiteY1" fmla="*/ 263347 h 4396435"/>
              <a:gd name="connsiteX2" fmla="*/ 1316736 w 1609344"/>
              <a:gd name="connsiteY2" fmla="*/ 790041 h 4396435"/>
              <a:gd name="connsiteX3" fmla="*/ 1265530 w 1609344"/>
              <a:gd name="connsiteY3" fmla="*/ 1192377 h 4396435"/>
              <a:gd name="connsiteX4" fmla="*/ 1111911 w 1609344"/>
              <a:gd name="connsiteY4" fmla="*/ 1587398 h 4396435"/>
              <a:gd name="connsiteX5" fmla="*/ 899770 w 1609344"/>
              <a:gd name="connsiteY5" fmla="*/ 2106777 h 4396435"/>
              <a:gd name="connsiteX6" fmla="*/ 797357 w 1609344"/>
              <a:gd name="connsiteY6" fmla="*/ 2560320 h 4396435"/>
              <a:gd name="connsiteX7" fmla="*/ 768096 w 1609344"/>
              <a:gd name="connsiteY7" fmla="*/ 2779776 h 4396435"/>
              <a:gd name="connsiteX8" fmla="*/ 607162 w 1609344"/>
              <a:gd name="connsiteY8" fmla="*/ 2984601 h 4396435"/>
              <a:gd name="connsiteX9" fmla="*/ 490119 w 1609344"/>
              <a:gd name="connsiteY9" fmla="*/ 3204057 h 4396435"/>
              <a:gd name="connsiteX10" fmla="*/ 373075 w 1609344"/>
              <a:gd name="connsiteY10" fmla="*/ 3423513 h 4396435"/>
              <a:gd name="connsiteX11" fmla="*/ 256032 w 1609344"/>
              <a:gd name="connsiteY11" fmla="*/ 3774643 h 4396435"/>
              <a:gd name="connsiteX12" fmla="*/ 160935 w 1609344"/>
              <a:gd name="connsiteY12" fmla="*/ 3972153 h 4396435"/>
              <a:gd name="connsiteX13" fmla="*/ 43891 w 1609344"/>
              <a:gd name="connsiteY13" fmla="*/ 4220870 h 4396435"/>
              <a:gd name="connsiteX14" fmla="*/ 0 w 1609344"/>
              <a:gd name="connsiteY14" fmla="*/ 4396435 h 4396435"/>
              <a:gd name="connsiteX0" fmla="*/ 1565453 w 1565453"/>
              <a:gd name="connsiteY0" fmla="*/ 0 h 4220870"/>
              <a:gd name="connsiteX1" fmla="*/ 1455725 w 1565453"/>
              <a:gd name="connsiteY1" fmla="*/ 263347 h 4220870"/>
              <a:gd name="connsiteX2" fmla="*/ 1272845 w 1565453"/>
              <a:gd name="connsiteY2" fmla="*/ 790041 h 4220870"/>
              <a:gd name="connsiteX3" fmla="*/ 1221639 w 1565453"/>
              <a:gd name="connsiteY3" fmla="*/ 1192377 h 4220870"/>
              <a:gd name="connsiteX4" fmla="*/ 1068020 w 1565453"/>
              <a:gd name="connsiteY4" fmla="*/ 1587398 h 4220870"/>
              <a:gd name="connsiteX5" fmla="*/ 855879 w 1565453"/>
              <a:gd name="connsiteY5" fmla="*/ 2106777 h 4220870"/>
              <a:gd name="connsiteX6" fmla="*/ 753466 w 1565453"/>
              <a:gd name="connsiteY6" fmla="*/ 2560320 h 4220870"/>
              <a:gd name="connsiteX7" fmla="*/ 724205 w 1565453"/>
              <a:gd name="connsiteY7" fmla="*/ 2779776 h 4220870"/>
              <a:gd name="connsiteX8" fmla="*/ 563271 w 1565453"/>
              <a:gd name="connsiteY8" fmla="*/ 2984601 h 4220870"/>
              <a:gd name="connsiteX9" fmla="*/ 446228 w 1565453"/>
              <a:gd name="connsiteY9" fmla="*/ 3204057 h 4220870"/>
              <a:gd name="connsiteX10" fmla="*/ 329184 w 1565453"/>
              <a:gd name="connsiteY10" fmla="*/ 3423513 h 4220870"/>
              <a:gd name="connsiteX11" fmla="*/ 212141 w 1565453"/>
              <a:gd name="connsiteY11" fmla="*/ 3774643 h 4220870"/>
              <a:gd name="connsiteX12" fmla="*/ 117044 w 1565453"/>
              <a:gd name="connsiteY12" fmla="*/ 3972153 h 4220870"/>
              <a:gd name="connsiteX13" fmla="*/ 0 w 1565453"/>
              <a:gd name="connsiteY13" fmla="*/ 4220870 h 4220870"/>
              <a:gd name="connsiteX0" fmla="*/ 1609345 w 1609345"/>
              <a:gd name="connsiteY0" fmla="*/ 0 h 4359858"/>
              <a:gd name="connsiteX1" fmla="*/ 1499617 w 1609345"/>
              <a:gd name="connsiteY1" fmla="*/ 263347 h 4359858"/>
              <a:gd name="connsiteX2" fmla="*/ 1316737 w 1609345"/>
              <a:gd name="connsiteY2" fmla="*/ 790041 h 4359858"/>
              <a:gd name="connsiteX3" fmla="*/ 1265531 w 1609345"/>
              <a:gd name="connsiteY3" fmla="*/ 1192377 h 4359858"/>
              <a:gd name="connsiteX4" fmla="*/ 1111912 w 1609345"/>
              <a:gd name="connsiteY4" fmla="*/ 1587398 h 4359858"/>
              <a:gd name="connsiteX5" fmla="*/ 899771 w 1609345"/>
              <a:gd name="connsiteY5" fmla="*/ 2106777 h 4359858"/>
              <a:gd name="connsiteX6" fmla="*/ 797358 w 1609345"/>
              <a:gd name="connsiteY6" fmla="*/ 2560320 h 4359858"/>
              <a:gd name="connsiteX7" fmla="*/ 768097 w 1609345"/>
              <a:gd name="connsiteY7" fmla="*/ 2779776 h 4359858"/>
              <a:gd name="connsiteX8" fmla="*/ 607163 w 1609345"/>
              <a:gd name="connsiteY8" fmla="*/ 2984601 h 4359858"/>
              <a:gd name="connsiteX9" fmla="*/ 490120 w 1609345"/>
              <a:gd name="connsiteY9" fmla="*/ 3204057 h 4359858"/>
              <a:gd name="connsiteX10" fmla="*/ 373076 w 1609345"/>
              <a:gd name="connsiteY10" fmla="*/ 3423513 h 4359858"/>
              <a:gd name="connsiteX11" fmla="*/ 256033 w 1609345"/>
              <a:gd name="connsiteY11" fmla="*/ 3774643 h 4359858"/>
              <a:gd name="connsiteX12" fmla="*/ 160936 w 1609345"/>
              <a:gd name="connsiteY12" fmla="*/ 3972153 h 4359858"/>
              <a:gd name="connsiteX13" fmla="*/ 0 w 1609345"/>
              <a:gd name="connsiteY13" fmla="*/ 4359858 h 435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09345" h="4359858">
                <a:moveTo>
                  <a:pt x="1609345" y="0"/>
                </a:moveTo>
                <a:cubicBezTo>
                  <a:pt x="1544727" y="125578"/>
                  <a:pt x="1548385" y="131673"/>
                  <a:pt x="1499617" y="263347"/>
                </a:cubicBezTo>
                <a:cubicBezTo>
                  <a:pt x="1450849" y="395021"/>
                  <a:pt x="1355751" y="635203"/>
                  <a:pt x="1316737" y="790041"/>
                </a:cubicBezTo>
                <a:cubicBezTo>
                  <a:pt x="1277723" y="944879"/>
                  <a:pt x="1299668" y="1059484"/>
                  <a:pt x="1265531" y="1192377"/>
                </a:cubicBezTo>
                <a:cubicBezTo>
                  <a:pt x="1231394" y="1325270"/>
                  <a:pt x="1172872" y="1434998"/>
                  <a:pt x="1111912" y="1587398"/>
                </a:cubicBezTo>
                <a:cubicBezTo>
                  <a:pt x="1050952" y="1739798"/>
                  <a:pt x="952197" y="1944623"/>
                  <a:pt x="899771" y="2106777"/>
                </a:cubicBezTo>
                <a:cubicBezTo>
                  <a:pt x="847345" y="2268931"/>
                  <a:pt x="819304" y="2448154"/>
                  <a:pt x="797358" y="2560320"/>
                </a:cubicBezTo>
                <a:cubicBezTo>
                  <a:pt x="775412" y="2672486"/>
                  <a:pt x="799796" y="2709062"/>
                  <a:pt x="768097" y="2779776"/>
                </a:cubicBezTo>
                <a:cubicBezTo>
                  <a:pt x="736398" y="2850490"/>
                  <a:pt x="653492" y="2913888"/>
                  <a:pt x="607163" y="2984601"/>
                </a:cubicBezTo>
                <a:cubicBezTo>
                  <a:pt x="560834" y="3055314"/>
                  <a:pt x="490120" y="3204057"/>
                  <a:pt x="490120" y="3204057"/>
                </a:cubicBezTo>
                <a:cubicBezTo>
                  <a:pt x="451105" y="3277209"/>
                  <a:pt x="412090" y="3328415"/>
                  <a:pt x="373076" y="3423513"/>
                </a:cubicBezTo>
                <a:cubicBezTo>
                  <a:pt x="334062" y="3518611"/>
                  <a:pt x="291390" y="3683203"/>
                  <a:pt x="256033" y="3774643"/>
                </a:cubicBezTo>
                <a:cubicBezTo>
                  <a:pt x="220676" y="3866083"/>
                  <a:pt x="203608" y="3874617"/>
                  <a:pt x="160936" y="3972153"/>
                </a:cubicBezTo>
                <a:cubicBezTo>
                  <a:pt x="118264" y="4069689"/>
                  <a:pt x="26822" y="4289144"/>
                  <a:pt x="0" y="4359858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4342" name="文字方塊 19"/>
          <p:cNvSpPr txBox="1">
            <a:spLocks noChangeArrowheads="1"/>
          </p:cNvSpPr>
          <p:nvPr/>
        </p:nvSpPr>
        <p:spPr bwMode="auto">
          <a:xfrm>
            <a:off x="4427538" y="112553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林口</a:t>
            </a:r>
          </a:p>
        </p:txBody>
      </p:sp>
      <p:sp>
        <p:nvSpPr>
          <p:cNvPr id="14343" name="文字方塊 28"/>
          <p:cNvSpPr txBox="1">
            <a:spLocks noChangeArrowheads="1"/>
          </p:cNvSpPr>
          <p:nvPr/>
        </p:nvSpPr>
        <p:spPr bwMode="auto">
          <a:xfrm>
            <a:off x="2555875" y="5229225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機場系統</a:t>
            </a:r>
          </a:p>
        </p:txBody>
      </p:sp>
      <p:sp>
        <p:nvSpPr>
          <p:cNvPr id="14344" name="橢圓 14"/>
          <p:cNvSpPr>
            <a:spLocks noChangeArrowheads="1"/>
          </p:cNvSpPr>
          <p:nvPr/>
        </p:nvSpPr>
        <p:spPr bwMode="auto">
          <a:xfrm>
            <a:off x="4859338" y="119697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345" name="手繪多邊形 19"/>
          <p:cNvSpPr>
            <a:spLocks/>
          </p:cNvSpPr>
          <p:nvPr/>
        </p:nvSpPr>
        <p:spPr bwMode="auto">
          <a:xfrm rot="14542975" flipV="1">
            <a:off x="4267994" y="2580481"/>
            <a:ext cx="2859088" cy="92075"/>
          </a:xfrm>
          <a:custGeom>
            <a:avLst/>
            <a:gdLst>
              <a:gd name="T0" fmla="*/ 0 w 3288766"/>
              <a:gd name="T1" fmla="*/ 0 h 368833"/>
              <a:gd name="T2" fmla="*/ 307790 w 3288766"/>
              <a:gd name="T3" fmla="*/ 4789 h 368833"/>
              <a:gd name="T4" fmla="*/ 754956 w 3288766"/>
              <a:gd name="T5" fmla="*/ 7183 h 368833"/>
              <a:gd name="T6" fmla="*/ 975636 w 3288766"/>
              <a:gd name="T7" fmla="*/ 7662 h 368833"/>
              <a:gd name="T8" fmla="*/ 1248581 w 3288766"/>
              <a:gd name="T9" fmla="*/ 11014 h 368833"/>
              <a:gd name="T10" fmla="*/ 1573793 w 3288766"/>
              <a:gd name="T11" fmla="*/ 15324 h 368833"/>
              <a:gd name="T12" fmla="*/ 1817702 w 3288766"/>
              <a:gd name="T13" fmla="*/ 18197 h 368833"/>
              <a:gd name="T14" fmla="*/ 1951270 w 3288766"/>
              <a:gd name="T15" fmla="*/ 19633 h 368833"/>
              <a:gd name="T16" fmla="*/ 2090647 w 3288766"/>
              <a:gd name="T17" fmla="*/ 15803 h 368833"/>
              <a:gd name="T18" fmla="*/ 2485548 w 3288766"/>
              <a:gd name="T19" fmla="*/ 22985 h 3688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288766"/>
              <a:gd name="T31" fmla="*/ 0 h 368833"/>
              <a:gd name="T32" fmla="*/ 3288766 w 3288766"/>
              <a:gd name="T33" fmla="*/ 368833 h 36883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288766" h="368833">
                <a:moveTo>
                  <a:pt x="0" y="0"/>
                </a:moveTo>
                <a:cubicBezTo>
                  <a:pt x="120383" y="28815"/>
                  <a:pt x="240767" y="57630"/>
                  <a:pt x="407254" y="76840"/>
                </a:cubicBezTo>
                <a:cubicBezTo>
                  <a:pt x="573741" y="96050"/>
                  <a:pt x="851647" y="107576"/>
                  <a:pt x="998924" y="115260"/>
                </a:cubicBezTo>
                <a:cubicBezTo>
                  <a:pt x="1146201" y="122944"/>
                  <a:pt x="1182060" y="112699"/>
                  <a:pt x="1290917" y="122944"/>
                </a:cubicBezTo>
                <a:cubicBezTo>
                  <a:pt x="1399774" y="133189"/>
                  <a:pt x="1652067" y="176733"/>
                  <a:pt x="1652067" y="176733"/>
                </a:cubicBezTo>
                <a:lnTo>
                  <a:pt x="2082373" y="245889"/>
                </a:lnTo>
                <a:cubicBezTo>
                  <a:pt x="2207879" y="265099"/>
                  <a:pt x="2405102" y="291993"/>
                  <a:pt x="2405102" y="291993"/>
                </a:cubicBezTo>
                <a:cubicBezTo>
                  <a:pt x="2488346" y="303519"/>
                  <a:pt x="2521643" y="321448"/>
                  <a:pt x="2581835" y="315045"/>
                </a:cubicBezTo>
                <a:cubicBezTo>
                  <a:pt x="2642027" y="308642"/>
                  <a:pt x="2648430" y="244608"/>
                  <a:pt x="2766252" y="253573"/>
                </a:cubicBezTo>
                <a:cubicBezTo>
                  <a:pt x="2884074" y="262538"/>
                  <a:pt x="3086420" y="315685"/>
                  <a:pt x="3288766" y="368833"/>
                </a:cubicBezTo>
              </a:path>
            </a:pathLst>
          </a:custGeom>
          <a:noFill/>
          <a:ln w="50800" cap="flat" cmpd="sng" algn="ctr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14346" name="群組 232"/>
          <p:cNvGrpSpPr>
            <a:grpSpLocks/>
          </p:cNvGrpSpPr>
          <p:nvPr/>
        </p:nvGrpSpPr>
        <p:grpSpPr bwMode="auto">
          <a:xfrm>
            <a:off x="4384675" y="2460625"/>
            <a:ext cx="403225" cy="392113"/>
            <a:chOff x="7729538" y="2924175"/>
            <a:chExt cx="403225" cy="392113"/>
          </a:xfrm>
        </p:grpSpPr>
        <p:sp>
          <p:nvSpPr>
            <p:cNvPr id="14399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4400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4402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4416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17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18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19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20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21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403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4411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12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13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14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15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404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405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406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407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408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409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410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401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14347" name="Rectangle 191"/>
          <p:cNvSpPr>
            <a:spLocks noChangeArrowheads="1"/>
          </p:cNvSpPr>
          <p:nvPr/>
        </p:nvSpPr>
        <p:spPr bwMode="auto">
          <a:xfrm>
            <a:off x="5435600" y="2276475"/>
            <a:ext cx="371475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prstClr val="black"/>
                </a:solidFill>
              </a:rPr>
              <a:t>105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4348" name="手繪多邊形 18"/>
          <p:cNvSpPr>
            <a:spLocks/>
          </p:cNvSpPr>
          <p:nvPr/>
        </p:nvSpPr>
        <p:spPr bwMode="auto">
          <a:xfrm rot="4680600">
            <a:off x="6119813" y="3968750"/>
            <a:ext cx="431800" cy="215900"/>
          </a:xfrm>
          <a:custGeom>
            <a:avLst/>
            <a:gdLst>
              <a:gd name="T0" fmla="*/ 0 w 2773936"/>
              <a:gd name="T1" fmla="*/ 11595 h 431529"/>
              <a:gd name="T2" fmla="*/ 13033 w 2773936"/>
              <a:gd name="T3" fmla="*/ 55 h 431529"/>
              <a:gd name="T4" fmla="*/ 20667 w 2773936"/>
              <a:gd name="T5" fmla="*/ 7748 h 431529"/>
              <a:gd name="T6" fmla="*/ 25881 w 2773936"/>
              <a:gd name="T7" fmla="*/ 19289 h 431529"/>
              <a:gd name="T8" fmla="*/ 33142 w 2773936"/>
              <a:gd name="T9" fmla="*/ 46217 h 431529"/>
              <a:gd name="T10" fmla="*/ 40217 w 2773936"/>
              <a:gd name="T11" fmla="*/ 55834 h 431529"/>
              <a:gd name="T12" fmla="*/ 51761 w 2773936"/>
              <a:gd name="T13" fmla="*/ 84686 h 431529"/>
              <a:gd name="T14" fmla="*/ 60140 w 2773936"/>
              <a:gd name="T15" fmla="*/ 105843 h 431529"/>
              <a:gd name="T16" fmla="*/ 67215 w 2773936"/>
              <a:gd name="T17" fmla="*/ 107767 h 43152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73936"/>
              <a:gd name="T28" fmla="*/ 0 h 431529"/>
              <a:gd name="T29" fmla="*/ 2773936 w 2773936"/>
              <a:gd name="T30" fmla="*/ 431529 h 43152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73936" h="431529">
                <a:moveTo>
                  <a:pt x="0" y="46323"/>
                </a:moveTo>
                <a:cubicBezTo>
                  <a:pt x="195943" y="27113"/>
                  <a:pt x="395728" y="2780"/>
                  <a:pt x="537882" y="219"/>
                </a:cubicBezTo>
                <a:cubicBezTo>
                  <a:pt x="680036" y="-2342"/>
                  <a:pt x="764561" y="18148"/>
                  <a:pt x="852927" y="30955"/>
                </a:cubicBezTo>
                <a:cubicBezTo>
                  <a:pt x="941293" y="43762"/>
                  <a:pt x="982275" y="51446"/>
                  <a:pt x="1068080" y="77059"/>
                </a:cubicBezTo>
                <a:cubicBezTo>
                  <a:pt x="1153885" y="102672"/>
                  <a:pt x="1269146" y="160303"/>
                  <a:pt x="1367758" y="184636"/>
                </a:cubicBezTo>
                <a:cubicBezTo>
                  <a:pt x="1466370" y="208969"/>
                  <a:pt x="1531684" y="197443"/>
                  <a:pt x="1659751" y="223056"/>
                </a:cubicBezTo>
                <a:cubicBezTo>
                  <a:pt x="1787818" y="248670"/>
                  <a:pt x="1999129" y="305020"/>
                  <a:pt x="2136161" y="338317"/>
                </a:cubicBezTo>
                <a:cubicBezTo>
                  <a:pt x="2273193" y="371614"/>
                  <a:pt x="2375646" y="407473"/>
                  <a:pt x="2481942" y="422841"/>
                </a:cubicBezTo>
                <a:cubicBezTo>
                  <a:pt x="2588238" y="438209"/>
                  <a:pt x="2668921" y="427964"/>
                  <a:pt x="2773936" y="430525"/>
                </a:cubicBezTo>
              </a:path>
            </a:pathLst>
          </a:custGeom>
          <a:noFill/>
          <a:ln w="50800" cap="flat" cmpd="sng" algn="ctr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14349" name="群組 251"/>
          <p:cNvGrpSpPr>
            <a:grpSpLocks/>
          </p:cNvGrpSpPr>
          <p:nvPr/>
        </p:nvGrpSpPr>
        <p:grpSpPr bwMode="auto">
          <a:xfrm>
            <a:off x="6156325" y="3933825"/>
            <a:ext cx="298450" cy="298450"/>
            <a:chOff x="7070725" y="3467100"/>
            <a:chExt cx="298450" cy="298450"/>
          </a:xfrm>
        </p:grpSpPr>
        <p:grpSp>
          <p:nvGrpSpPr>
            <p:cNvPr id="14393" name="Group 29"/>
            <p:cNvGrpSpPr>
              <a:grpSpLocks noChangeAspect="1"/>
            </p:cNvGrpSpPr>
            <p:nvPr/>
          </p:nvGrpSpPr>
          <p:grpSpPr bwMode="auto">
            <a:xfrm>
              <a:off x="7070725" y="3467100"/>
              <a:ext cx="298450" cy="298450"/>
              <a:chOff x="2737" y="1969"/>
              <a:chExt cx="239" cy="239"/>
            </a:xfrm>
          </p:grpSpPr>
          <p:sp>
            <p:nvSpPr>
              <p:cNvPr id="14395" name="Arc 30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96" name="Arc 31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97" name="Arc 32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98" name="Arc 33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394" name="Text Box 34"/>
            <p:cNvSpPr txBox="1">
              <a:spLocks noChangeAspect="1" noChangeArrowheads="1"/>
            </p:cNvSpPr>
            <p:nvPr/>
          </p:nvSpPr>
          <p:spPr bwMode="auto">
            <a:xfrm>
              <a:off x="7127875" y="3482975"/>
              <a:ext cx="14763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/>
              <a:r>
                <a:rPr lang="en-US" altLang="zh-TW" sz="1400" b="1">
                  <a:solidFill>
                    <a:prstClr val="white"/>
                  </a:solidFill>
                  <a:ea typeface="標楷體" pitchFamily="65" charset="-120"/>
                </a:rPr>
                <a:t> 1</a:t>
              </a:r>
            </a:p>
          </p:txBody>
        </p:sp>
      </p:grpSp>
      <p:sp>
        <p:nvSpPr>
          <p:cNvPr id="14350" name="手繪多邊形 13"/>
          <p:cNvSpPr>
            <a:spLocks/>
          </p:cNvSpPr>
          <p:nvPr/>
        </p:nvSpPr>
        <p:spPr bwMode="auto">
          <a:xfrm rot="-3660932">
            <a:off x="4099719" y="4266407"/>
            <a:ext cx="2120900" cy="1312862"/>
          </a:xfrm>
          <a:custGeom>
            <a:avLst/>
            <a:gdLst>
              <a:gd name="T0" fmla="*/ 0 w 1744134"/>
              <a:gd name="T1" fmla="*/ 0 h 1100666"/>
              <a:gd name="T2" fmla="*/ 788740 w 1744134"/>
              <a:gd name="T3" fmla="*/ 204780 h 1100666"/>
              <a:gd name="T4" fmla="*/ 1114253 w 1744134"/>
              <a:gd name="T5" fmla="*/ 361377 h 1100666"/>
              <a:gd name="T6" fmla="*/ 1452284 w 1744134"/>
              <a:gd name="T7" fmla="*/ 734800 h 1100666"/>
              <a:gd name="T8" fmla="*/ 1677638 w 1744134"/>
              <a:gd name="T9" fmla="*/ 1060038 h 1100666"/>
              <a:gd name="T10" fmla="*/ 1928031 w 1744134"/>
              <a:gd name="T11" fmla="*/ 1300958 h 1100666"/>
              <a:gd name="T12" fmla="*/ 2203464 w 1744134"/>
              <a:gd name="T13" fmla="*/ 1445508 h 1100666"/>
              <a:gd name="T14" fmla="*/ 2579055 w 1744134"/>
              <a:gd name="T15" fmla="*/ 1565967 h 11006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44134"/>
              <a:gd name="T25" fmla="*/ 0 h 1100666"/>
              <a:gd name="T26" fmla="*/ 1744134 w 1744134"/>
              <a:gd name="T27" fmla="*/ 1100666 h 11006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44134" h="1100666">
                <a:moveTo>
                  <a:pt x="0" y="0"/>
                </a:moveTo>
                <a:cubicBezTo>
                  <a:pt x="203905" y="50800"/>
                  <a:pt x="407811" y="101600"/>
                  <a:pt x="533400" y="143933"/>
                </a:cubicBezTo>
                <a:cubicBezTo>
                  <a:pt x="658989" y="186266"/>
                  <a:pt x="678745" y="191911"/>
                  <a:pt x="753534" y="254000"/>
                </a:cubicBezTo>
                <a:cubicBezTo>
                  <a:pt x="828323" y="316089"/>
                  <a:pt x="918634" y="434622"/>
                  <a:pt x="982134" y="516466"/>
                </a:cubicBezTo>
                <a:cubicBezTo>
                  <a:pt x="1045634" y="598310"/>
                  <a:pt x="1080912" y="678744"/>
                  <a:pt x="1134534" y="745066"/>
                </a:cubicBezTo>
                <a:cubicBezTo>
                  <a:pt x="1188156" y="811388"/>
                  <a:pt x="1244601" y="869244"/>
                  <a:pt x="1303867" y="914400"/>
                </a:cubicBezTo>
                <a:cubicBezTo>
                  <a:pt x="1363133" y="959556"/>
                  <a:pt x="1416756" y="984956"/>
                  <a:pt x="1490134" y="1016000"/>
                </a:cubicBezTo>
                <a:cubicBezTo>
                  <a:pt x="1563512" y="1047044"/>
                  <a:pt x="1653823" y="1073855"/>
                  <a:pt x="1744134" y="1100666"/>
                </a:cubicBezTo>
              </a:path>
            </a:pathLst>
          </a:custGeom>
          <a:noFill/>
          <a:ln w="50800" cap="flat" cmpd="sng" algn="ctr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cxnSp>
        <p:nvCxnSpPr>
          <p:cNvPr id="14351" name="直線單箭頭接點 152"/>
          <p:cNvCxnSpPr>
            <a:cxnSpLocks noChangeShapeType="1"/>
          </p:cNvCxnSpPr>
          <p:nvPr/>
        </p:nvCxnSpPr>
        <p:spPr bwMode="auto">
          <a:xfrm>
            <a:off x="5148263" y="1338263"/>
            <a:ext cx="144462" cy="2905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52" name="直線單箭頭接點 152"/>
          <p:cNvCxnSpPr>
            <a:cxnSpLocks noChangeShapeType="1"/>
          </p:cNvCxnSpPr>
          <p:nvPr/>
        </p:nvCxnSpPr>
        <p:spPr bwMode="auto">
          <a:xfrm>
            <a:off x="5364163" y="1700213"/>
            <a:ext cx="144462" cy="3587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" name="直線單箭頭接點 152"/>
          <p:cNvCxnSpPr/>
          <p:nvPr/>
        </p:nvCxnSpPr>
        <p:spPr>
          <a:xfrm rot="10800000" flipV="1">
            <a:off x="6443663" y="3933825"/>
            <a:ext cx="142875" cy="3619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4" name="直線單箭頭接點 152"/>
          <p:cNvCxnSpPr>
            <a:cxnSpLocks noChangeShapeType="1"/>
          </p:cNvCxnSpPr>
          <p:nvPr/>
        </p:nvCxnSpPr>
        <p:spPr bwMode="auto">
          <a:xfrm>
            <a:off x="5795963" y="2492375"/>
            <a:ext cx="144462" cy="3587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55" name="直線單箭頭接點 152"/>
          <p:cNvCxnSpPr>
            <a:cxnSpLocks noChangeShapeType="1"/>
          </p:cNvCxnSpPr>
          <p:nvPr/>
        </p:nvCxnSpPr>
        <p:spPr bwMode="auto">
          <a:xfrm>
            <a:off x="6011863" y="2924175"/>
            <a:ext cx="144462" cy="3587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56" name="直線單箭頭接點 152"/>
          <p:cNvCxnSpPr>
            <a:cxnSpLocks noChangeShapeType="1"/>
          </p:cNvCxnSpPr>
          <p:nvPr/>
        </p:nvCxnSpPr>
        <p:spPr bwMode="auto">
          <a:xfrm>
            <a:off x="6227763" y="3357563"/>
            <a:ext cx="144462" cy="3587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57" name="直線單箭頭接點 152"/>
          <p:cNvCxnSpPr>
            <a:cxnSpLocks noChangeShapeType="1"/>
          </p:cNvCxnSpPr>
          <p:nvPr/>
        </p:nvCxnSpPr>
        <p:spPr bwMode="auto">
          <a:xfrm flipH="1" flipV="1">
            <a:off x="3779838" y="5156200"/>
            <a:ext cx="360362" cy="1444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直線單箭頭接點 152"/>
          <p:cNvCxnSpPr/>
          <p:nvPr/>
        </p:nvCxnSpPr>
        <p:spPr>
          <a:xfrm rot="10800000" flipV="1">
            <a:off x="5076825" y="4941888"/>
            <a:ext cx="504825" cy="730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52"/>
          <p:cNvCxnSpPr/>
          <p:nvPr/>
        </p:nvCxnSpPr>
        <p:spPr>
          <a:xfrm rot="10800000" flipV="1">
            <a:off x="6084888" y="4365625"/>
            <a:ext cx="360362" cy="2889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52"/>
          <p:cNvCxnSpPr/>
          <p:nvPr/>
        </p:nvCxnSpPr>
        <p:spPr>
          <a:xfrm rot="10800000" flipV="1">
            <a:off x="4284663" y="5229225"/>
            <a:ext cx="215900" cy="2159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52"/>
          <p:cNvCxnSpPr/>
          <p:nvPr/>
        </p:nvCxnSpPr>
        <p:spPr>
          <a:xfrm rot="10800000" flipV="1">
            <a:off x="4572000" y="5013325"/>
            <a:ext cx="431800" cy="1444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2" name="Rectangle 191"/>
          <p:cNvSpPr>
            <a:spLocks noChangeArrowheads="1"/>
          </p:cNvSpPr>
          <p:nvPr/>
        </p:nvSpPr>
        <p:spPr bwMode="auto">
          <a:xfrm>
            <a:off x="5508625" y="4716463"/>
            <a:ext cx="371475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prstClr val="black"/>
                </a:solidFill>
              </a:rPr>
              <a:t>110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4363" name="橢圓 14"/>
          <p:cNvSpPr>
            <a:spLocks noChangeArrowheads="1"/>
          </p:cNvSpPr>
          <p:nvPr/>
        </p:nvSpPr>
        <p:spPr bwMode="auto">
          <a:xfrm>
            <a:off x="4067175" y="378936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364" name="文字方塊 28"/>
          <p:cNvSpPr txBox="1">
            <a:spLocks noChangeArrowheads="1"/>
          </p:cNvSpPr>
          <p:nvPr/>
        </p:nvSpPr>
        <p:spPr bwMode="auto">
          <a:xfrm>
            <a:off x="3589338" y="371633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桃園</a:t>
            </a:r>
          </a:p>
        </p:txBody>
      </p:sp>
      <p:sp>
        <p:nvSpPr>
          <p:cNvPr id="14365" name="手繪多邊形 4"/>
          <p:cNvSpPr>
            <a:spLocks/>
          </p:cNvSpPr>
          <p:nvPr/>
        </p:nvSpPr>
        <p:spPr bwMode="auto">
          <a:xfrm rot="4983203">
            <a:off x="3930650" y="3278188"/>
            <a:ext cx="1609725" cy="4359275"/>
          </a:xfrm>
          <a:custGeom>
            <a:avLst/>
            <a:gdLst>
              <a:gd name="T0" fmla="*/ 1610105 w 1609345"/>
              <a:gd name="T1" fmla="*/ 0 h 4359858"/>
              <a:gd name="T2" fmla="*/ 1500325 w 1609345"/>
              <a:gd name="T3" fmla="*/ 263277 h 4359858"/>
              <a:gd name="T4" fmla="*/ 1317359 w 1609345"/>
              <a:gd name="T5" fmla="*/ 789831 h 4359858"/>
              <a:gd name="T6" fmla="*/ 1266129 w 1609345"/>
              <a:gd name="T7" fmla="*/ 1192060 h 4359858"/>
              <a:gd name="T8" fmla="*/ 1112438 w 1609345"/>
              <a:gd name="T9" fmla="*/ 1586975 h 4359858"/>
              <a:gd name="T10" fmla="*/ 900195 w 1609345"/>
              <a:gd name="T11" fmla="*/ 2106213 h 4359858"/>
              <a:gd name="T12" fmla="*/ 797734 w 1609345"/>
              <a:gd name="T13" fmla="*/ 2559637 h 4359858"/>
              <a:gd name="T14" fmla="*/ 768459 w 1609345"/>
              <a:gd name="T15" fmla="*/ 2779033 h 4359858"/>
              <a:gd name="T16" fmla="*/ 607449 w 1609345"/>
              <a:gd name="T17" fmla="*/ 2983804 h 4359858"/>
              <a:gd name="T18" fmla="*/ 490352 w 1609345"/>
              <a:gd name="T19" fmla="*/ 3203201 h 4359858"/>
              <a:gd name="T20" fmla="*/ 373252 w 1609345"/>
              <a:gd name="T21" fmla="*/ 3422597 h 4359858"/>
              <a:gd name="T22" fmla="*/ 256153 w 1609345"/>
              <a:gd name="T23" fmla="*/ 3773634 h 4359858"/>
              <a:gd name="T24" fmla="*/ 161012 w 1609345"/>
              <a:gd name="T25" fmla="*/ 3971092 h 4359858"/>
              <a:gd name="T26" fmla="*/ 0 w 1609345"/>
              <a:gd name="T27" fmla="*/ 4358691 h 435985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09345"/>
              <a:gd name="T43" fmla="*/ 0 h 4359858"/>
              <a:gd name="T44" fmla="*/ 1609345 w 1609345"/>
              <a:gd name="T45" fmla="*/ 4359858 h 435985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09345" h="4359858">
                <a:moveTo>
                  <a:pt x="1609345" y="0"/>
                </a:moveTo>
                <a:cubicBezTo>
                  <a:pt x="1544727" y="125578"/>
                  <a:pt x="1548385" y="131673"/>
                  <a:pt x="1499617" y="263347"/>
                </a:cubicBezTo>
                <a:cubicBezTo>
                  <a:pt x="1450849" y="395021"/>
                  <a:pt x="1355751" y="635203"/>
                  <a:pt x="1316737" y="790041"/>
                </a:cubicBezTo>
                <a:cubicBezTo>
                  <a:pt x="1277723" y="944879"/>
                  <a:pt x="1299668" y="1059484"/>
                  <a:pt x="1265531" y="1192377"/>
                </a:cubicBezTo>
                <a:cubicBezTo>
                  <a:pt x="1231394" y="1325270"/>
                  <a:pt x="1172872" y="1434998"/>
                  <a:pt x="1111912" y="1587398"/>
                </a:cubicBezTo>
                <a:cubicBezTo>
                  <a:pt x="1050952" y="1739798"/>
                  <a:pt x="952197" y="1944623"/>
                  <a:pt x="899771" y="2106777"/>
                </a:cubicBezTo>
                <a:cubicBezTo>
                  <a:pt x="847345" y="2268931"/>
                  <a:pt x="819304" y="2448154"/>
                  <a:pt x="797358" y="2560320"/>
                </a:cubicBezTo>
                <a:cubicBezTo>
                  <a:pt x="775412" y="2672486"/>
                  <a:pt x="799796" y="2709062"/>
                  <a:pt x="768097" y="2779776"/>
                </a:cubicBezTo>
                <a:cubicBezTo>
                  <a:pt x="736398" y="2850490"/>
                  <a:pt x="653492" y="2913888"/>
                  <a:pt x="607163" y="2984601"/>
                </a:cubicBezTo>
                <a:cubicBezTo>
                  <a:pt x="560834" y="3055314"/>
                  <a:pt x="490120" y="3204057"/>
                  <a:pt x="490120" y="3204057"/>
                </a:cubicBezTo>
                <a:cubicBezTo>
                  <a:pt x="451105" y="3277209"/>
                  <a:pt x="412090" y="3328415"/>
                  <a:pt x="373076" y="3423513"/>
                </a:cubicBezTo>
                <a:cubicBezTo>
                  <a:pt x="334062" y="3518611"/>
                  <a:pt x="291390" y="3683203"/>
                  <a:pt x="256033" y="3774643"/>
                </a:cubicBezTo>
                <a:cubicBezTo>
                  <a:pt x="220676" y="3866083"/>
                  <a:pt x="203608" y="3874617"/>
                  <a:pt x="160936" y="3972153"/>
                </a:cubicBezTo>
                <a:cubicBezTo>
                  <a:pt x="118264" y="4069689"/>
                  <a:pt x="26822" y="4289144"/>
                  <a:pt x="0" y="4359858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4366" name="橢圓 14"/>
          <p:cNvSpPr>
            <a:spLocks noChangeArrowheads="1"/>
          </p:cNvSpPr>
          <p:nvPr/>
        </p:nvSpPr>
        <p:spPr bwMode="auto">
          <a:xfrm>
            <a:off x="3467100" y="512127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367" name="橢圓 14"/>
          <p:cNvSpPr>
            <a:spLocks noChangeArrowheads="1"/>
          </p:cNvSpPr>
          <p:nvPr/>
        </p:nvSpPr>
        <p:spPr bwMode="auto">
          <a:xfrm>
            <a:off x="4043363" y="537368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368" name="文字方塊 28"/>
          <p:cNvSpPr txBox="1">
            <a:spLocks noChangeArrowheads="1"/>
          </p:cNvSpPr>
          <p:nvPr/>
        </p:nvSpPr>
        <p:spPr bwMode="auto">
          <a:xfrm>
            <a:off x="4106863" y="5561013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南桃園</a:t>
            </a:r>
          </a:p>
        </p:txBody>
      </p:sp>
      <p:grpSp>
        <p:nvGrpSpPr>
          <p:cNvPr id="14369" name="群組 232"/>
          <p:cNvGrpSpPr>
            <a:grpSpLocks/>
          </p:cNvGrpSpPr>
          <p:nvPr/>
        </p:nvGrpSpPr>
        <p:grpSpPr bwMode="auto">
          <a:xfrm>
            <a:off x="5003800" y="5445125"/>
            <a:ext cx="403225" cy="392113"/>
            <a:chOff x="7729538" y="2924175"/>
            <a:chExt cx="403225" cy="392113"/>
          </a:xfrm>
        </p:grpSpPr>
        <p:sp>
          <p:nvSpPr>
            <p:cNvPr id="14370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4371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4373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4387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88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89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0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1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92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374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4382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83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84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85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86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4375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76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77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78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79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80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81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372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906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手繪多邊形 19"/>
          <p:cNvSpPr>
            <a:spLocks/>
          </p:cNvSpPr>
          <p:nvPr/>
        </p:nvSpPr>
        <p:spPr bwMode="auto">
          <a:xfrm rot="9671517" flipV="1">
            <a:off x="3419475" y="5065713"/>
            <a:ext cx="1563688" cy="92075"/>
          </a:xfrm>
          <a:custGeom>
            <a:avLst/>
            <a:gdLst>
              <a:gd name="T0" fmla="*/ 0 w 3288766"/>
              <a:gd name="T1" fmla="*/ 0 h 368833"/>
              <a:gd name="T2" fmla="*/ 92066 w 3288766"/>
              <a:gd name="T3" fmla="*/ 4789 h 368833"/>
              <a:gd name="T4" fmla="*/ 225822 w 3288766"/>
              <a:gd name="T5" fmla="*/ 7183 h 368833"/>
              <a:gd name="T6" fmla="*/ 291832 w 3288766"/>
              <a:gd name="T7" fmla="*/ 7662 h 368833"/>
              <a:gd name="T8" fmla="*/ 373475 w 3288766"/>
              <a:gd name="T9" fmla="*/ 11014 h 368833"/>
              <a:gd name="T10" fmla="*/ 470753 w 3288766"/>
              <a:gd name="T11" fmla="*/ 15324 h 368833"/>
              <a:gd name="T12" fmla="*/ 543711 w 3288766"/>
              <a:gd name="T13" fmla="*/ 18197 h 368833"/>
              <a:gd name="T14" fmla="*/ 583664 w 3288766"/>
              <a:gd name="T15" fmla="*/ 19633 h 368833"/>
              <a:gd name="T16" fmla="*/ 625354 w 3288766"/>
              <a:gd name="T17" fmla="*/ 15803 h 368833"/>
              <a:gd name="T18" fmla="*/ 743476 w 3288766"/>
              <a:gd name="T19" fmla="*/ 22985 h 3688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288766"/>
              <a:gd name="T31" fmla="*/ 0 h 368833"/>
              <a:gd name="T32" fmla="*/ 3288766 w 3288766"/>
              <a:gd name="T33" fmla="*/ 368833 h 36883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288766" h="368833">
                <a:moveTo>
                  <a:pt x="0" y="0"/>
                </a:moveTo>
                <a:cubicBezTo>
                  <a:pt x="120383" y="28815"/>
                  <a:pt x="240767" y="57630"/>
                  <a:pt x="407254" y="76840"/>
                </a:cubicBezTo>
                <a:cubicBezTo>
                  <a:pt x="573741" y="96050"/>
                  <a:pt x="851647" y="107576"/>
                  <a:pt x="998924" y="115260"/>
                </a:cubicBezTo>
                <a:cubicBezTo>
                  <a:pt x="1146201" y="122944"/>
                  <a:pt x="1182060" y="112699"/>
                  <a:pt x="1290917" y="122944"/>
                </a:cubicBezTo>
                <a:cubicBezTo>
                  <a:pt x="1399774" y="133189"/>
                  <a:pt x="1652067" y="176733"/>
                  <a:pt x="1652067" y="176733"/>
                </a:cubicBezTo>
                <a:lnTo>
                  <a:pt x="2082373" y="245889"/>
                </a:lnTo>
                <a:cubicBezTo>
                  <a:pt x="2207879" y="265099"/>
                  <a:pt x="2405102" y="291993"/>
                  <a:pt x="2405102" y="291993"/>
                </a:cubicBezTo>
                <a:cubicBezTo>
                  <a:pt x="2488346" y="303519"/>
                  <a:pt x="2521643" y="321448"/>
                  <a:pt x="2581835" y="315045"/>
                </a:cubicBezTo>
                <a:cubicBezTo>
                  <a:pt x="2642027" y="308642"/>
                  <a:pt x="2648430" y="244608"/>
                  <a:pt x="2766252" y="253573"/>
                </a:cubicBezTo>
                <a:cubicBezTo>
                  <a:pt x="2884074" y="262538"/>
                  <a:pt x="3086420" y="315685"/>
                  <a:pt x="3288766" y="368833"/>
                </a:cubicBezTo>
              </a:path>
            </a:pathLst>
          </a:custGeom>
          <a:noFill/>
          <a:ln w="50800" cap="flat" cmpd="sng" algn="ctr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5362" name="Picture 1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0"/>
          <a:stretch>
            <a:fillRect/>
          </a:stretch>
        </p:blipFill>
        <p:spPr bwMode="auto">
          <a:xfrm>
            <a:off x="1520825" y="566738"/>
            <a:ext cx="61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3" name="群組 148"/>
          <p:cNvGrpSpPr>
            <a:grpSpLocks/>
          </p:cNvGrpSpPr>
          <p:nvPr/>
        </p:nvGrpSpPr>
        <p:grpSpPr bwMode="auto">
          <a:xfrm>
            <a:off x="1508125" y="1414463"/>
            <a:ext cx="1382713" cy="830262"/>
            <a:chOff x="635890" y="404995"/>
            <a:chExt cx="1382537" cy="830997"/>
          </a:xfrm>
        </p:grpSpPr>
        <p:sp>
          <p:nvSpPr>
            <p:cNvPr id="15446" name="文字方塊 142"/>
            <p:cNvSpPr txBox="1">
              <a:spLocks noChangeArrowheads="1"/>
            </p:cNvSpPr>
            <p:nvPr/>
          </p:nvSpPr>
          <p:spPr bwMode="auto">
            <a:xfrm>
              <a:off x="635890" y="404995"/>
              <a:ext cx="5437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 b="1">
                  <a:solidFill>
                    <a:prstClr val="black"/>
                  </a:solidFill>
                  <a:latin typeface="Calibri" pitchFamily="34" charset="0"/>
                </a:rPr>
                <a:t>圖例</a:t>
              </a:r>
              <a:endParaRPr kumimoji="0" lang="en-US" altLang="zh-TW" sz="1400" b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5447" name="文字方塊 143"/>
            <p:cNvSpPr txBox="1">
              <a:spLocks noChangeArrowheads="1"/>
            </p:cNvSpPr>
            <p:nvPr/>
          </p:nvSpPr>
          <p:spPr bwMode="auto">
            <a:xfrm>
              <a:off x="1115616" y="712772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道路阻斷</a:t>
              </a:r>
              <a:endParaRPr kumimoji="0" lang="en-US" altLang="zh-TW" sz="1400">
                <a:solidFill>
                  <a:prstClr val="black"/>
                </a:solidFill>
                <a:latin typeface="Calibri" pitchFamily="34" charset="0"/>
              </a:endParaRPr>
            </a:p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改道路線</a:t>
              </a:r>
            </a:p>
          </p:txBody>
        </p:sp>
        <p:cxnSp>
          <p:nvCxnSpPr>
            <p:cNvPr id="146" name="直線接點 145"/>
            <p:cNvCxnSpPr/>
            <p:nvPr/>
          </p:nvCxnSpPr>
          <p:spPr>
            <a:xfrm>
              <a:off x="683509" y="894378"/>
              <a:ext cx="360317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/>
            <p:nvPr/>
          </p:nvCxnSpPr>
          <p:spPr>
            <a:xfrm>
              <a:off x="683509" y="1097758"/>
              <a:ext cx="360317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64" name="文字方塊 191"/>
          <p:cNvSpPr txBox="1">
            <a:spLocks noChangeArrowheads="1"/>
          </p:cNvSpPr>
          <p:nvPr/>
        </p:nvSpPr>
        <p:spPr bwMode="auto">
          <a:xfrm>
            <a:off x="1360488" y="0"/>
            <a:ext cx="60515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國道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號林口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機場系統道路阻斷改道路線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北上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200" b="1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手繪多邊形 4"/>
          <p:cNvSpPr/>
          <p:nvPr/>
        </p:nvSpPr>
        <p:spPr>
          <a:xfrm>
            <a:off x="3419475" y="1125538"/>
            <a:ext cx="1609725" cy="4359275"/>
          </a:xfrm>
          <a:custGeom>
            <a:avLst/>
            <a:gdLst>
              <a:gd name="connsiteX0" fmla="*/ 1909267 w 1909267"/>
              <a:gd name="connsiteY0" fmla="*/ 0 h 5054804"/>
              <a:gd name="connsiteX1" fmla="*/ 1858060 w 1909267"/>
              <a:gd name="connsiteY1" fmla="*/ 131674 h 5054804"/>
              <a:gd name="connsiteX2" fmla="*/ 1770278 w 1909267"/>
              <a:gd name="connsiteY2" fmla="*/ 299924 h 5054804"/>
              <a:gd name="connsiteX3" fmla="*/ 1631289 w 1909267"/>
              <a:gd name="connsiteY3" fmla="*/ 490119 h 5054804"/>
              <a:gd name="connsiteX4" fmla="*/ 1521561 w 1909267"/>
              <a:gd name="connsiteY4" fmla="*/ 753466 h 5054804"/>
              <a:gd name="connsiteX5" fmla="*/ 1338681 w 1909267"/>
              <a:gd name="connsiteY5" fmla="*/ 1280160 h 5054804"/>
              <a:gd name="connsiteX6" fmla="*/ 1287475 w 1909267"/>
              <a:gd name="connsiteY6" fmla="*/ 1682496 h 5054804"/>
              <a:gd name="connsiteX7" fmla="*/ 1133856 w 1909267"/>
              <a:gd name="connsiteY7" fmla="*/ 2077517 h 5054804"/>
              <a:gd name="connsiteX8" fmla="*/ 921715 w 1909267"/>
              <a:gd name="connsiteY8" fmla="*/ 2596896 h 5054804"/>
              <a:gd name="connsiteX9" fmla="*/ 819302 w 1909267"/>
              <a:gd name="connsiteY9" fmla="*/ 3050439 h 5054804"/>
              <a:gd name="connsiteX10" fmla="*/ 790041 w 1909267"/>
              <a:gd name="connsiteY10" fmla="*/ 3269895 h 5054804"/>
              <a:gd name="connsiteX11" fmla="*/ 629107 w 1909267"/>
              <a:gd name="connsiteY11" fmla="*/ 3474720 h 5054804"/>
              <a:gd name="connsiteX12" fmla="*/ 512064 w 1909267"/>
              <a:gd name="connsiteY12" fmla="*/ 3694176 h 5054804"/>
              <a:gd name="connsiteX13" fmla="*/ 395020 w 1909267"/>
              <a:gd name="connsiteY13" fmla="*/ 3913632 h 5054804"/>
              <a:gd name="connsiteX14" fmla="*/ 277977 w 1909267"/>
              <a:gd name="connsiteY14" fmla="*/ 4264762 h 5054804"/>
              <a:gd name="connsiteX15" fmla="*/ 182880 w 1909267"/>
              <a:gd name="connsiteY15" fmla="*/ 4462272 h 5054804"/>
              <a:gd name="connsiteX16" fmla="*/ 65836 w 1909267"/>
              <a:gd name="connsiteY16" fmla="*/ 4710989 h 5054804"/>
              <a:gd name="connsiteX17" fmla="*/ 21945 w 1909267"/>
              <a:gd name="connsiteY17" fmla="*/ 4886554 h 5054804"/>
              <a:gd name="connsiteX18" fmla="*/ 7315 w 1909267"/>
              <a:gd name="connsiteY18" fmla="*/ 4996282 h 5054804"/>
              <a:gd name="connsiteX19" fmla="*/ 0 w 1909267"/>
              <a:gd name="connsiteY19" fmla="*/ 5054804 h 5054804"/>
              <a:gd name="connsiteX0" fmla="*/ 1909267 w 1909267"/>
              <a:gd name="connsiteY0" fmla="*/ 0 h 5054804"/>
              <a:gd name="connsiteX1" fmla="*/ 1858060 w 1909267"/>
              <a:gd name="connsiteY1" fmla="*/ 131674 h 5054804"/>
              <a:gd name="connsiteX2" fmla="*/ 1631289 w 1909267"/>
              <a:gd name="connsiteY2" fmla="*/ 490119 h 5054804"/>
              <a:gd name="connsiteX3" fmla="*/ 1521561 w 1909267"/>
              <a:gd name="connsiteY3" fmla="*/ 753466 h 5054804"/>
              <a:gd name="connsiteX4" fmla="*/ 1338681 w 1909267"/>
              <a:gd name="connsiteY4" fmla="*/ 1280160 h 5054804"/>
              <a:gd name="connsiteX5" fmla="*/ 1287475 w 1909267"/>
              <a:gd name="connsiteY5" fmla="*/ 1682496 h 5054804"/>
              <a:gd name="connsiteX6" fmla="*/ 1133856 w 1909267"/>
              <a:gd name="connsiteY6" fmla="*/ 2077517 h 5054804"/>
              <a:gd name="connsiteX7" fmla="*/ 921715 w 1909267"/>
              <a:gd name="connsiteY7" fmla="*/ 2596896 h 5054804"/>
              <a:gd name="connsiteX8" fmla="*/ 819302 w 1909267"/>
              <a:gd name="connsiteY8" fmla="*/ 3050439 h 5054804"/>
              <a:gd name="connsiteX9" fmla="*/ 790041 w 1909267"/>
              <a:gd name="connsiteY9" fmla="*/ 3269895 h 5054804"/>
              <a:gd name="connsiteX10" fmla="*/ 629107 w 1909267"/>
              <a:gd name="connsiteY10" fmla="*/ 3474720 h 5054804"/>
              <a:gd name="connsiteX11" fmla="*/ 512064 w 1909267"/>
              <a:gd name="connsiteY11" fmla="*/ 3694176 h 5054804"/>
              <a:gd name="connsiteX12" fmla="*/ 395020 w 1909267"/>
              <a:gd name="connsiteY12" fmla="*/ 3913632 h 5054804"/>
              <a:gd name="connsiteX13" fmla="*/ 277977 w 1909267"/>
              <a:gd name="connsiteY13" fmla="*/ 4264762 h 5054804"/>
              <a:gd name="connsiteX14" fmla="*/ 182880 w 1909267"/>
              <a:gd name="connsiteY14" fmla="*/ 4462272 h 5054804"/>
              <a:gd name="connsiteX15" fmla="*/ 65836 w 1909267"/>
              <a:gd name="connsiteY15" fmla="*/ 4710989 h 5054804"/>
              <a:gd name="connsiteX16" fmla="*/ 21945 w 1909267"/>
              <a:gd name="connsiteY16" fmla="*/ 4886554 h 5054804"/>
              <a:gd name="connsiteX17" fmla="*/ 7315 w 1909267"/>
              <a:gd name="connsiteY17" fmla="*/ 4996282 h 5054804"/>
              <a:gd name="connsiteX18" fmla="*/ 0 w 1909267"/>
              <a:gd name="connsiteY18" fmla="*/ 5054804 h 5054804"/>
              <a:gd name="connsiteX0" fmla="*/ 1909267 w 1909267"/>
              <a:gd name="connsiteY0" fmla="*/ 0 h 5054804"/>
              <a:gd name="connsiteX1" fmla="*/ 1631289 w 1909267"/>
              <a:gd name="connsiteY1" fmla="*/ 490119 h 5054804"/>
              <a:gd name="connsiteX2" fmla="*/ 1521561 w 1909267"/>
              <a:gd name="connsiteY2" fmla="*/ 753466 h 5054804"/>
              <a:gd name="connsiteX3" fmla="*/ 1338681 w 1909267"/>
              <a:gd name="connsiteY3" fmla="*/ 1280160 h 5054804"/>
              <a:gd name="connsiteX4" fmla="*/ 1287475 w 1909267"/>
              <a:gd name="connsiteY4" fmla="*/ 1682496 h 5054804"/>
              <a:gd name="connsiteX5" fmla="*/ 1133856 w 1909267"/>
              <a:gd name="connsiteY5" fmla="*/ 2077517 h 5054804"/>
              <a:gd name="connsiteX6" fmla="*/ 921715 w 1909267"/>
              <a:gd name="connsiteY6" fmla="*/ 2596896 h 5054804"/>
              <a:gd name="connsiteX7" fmla="*/ 819302 w 1909267"/>
              <a:gd name="connsiteY7" fmla="*/ 3050439 h 5054804"/>
              <a:gd name="connsiteX8" fmla="*/ 790041 w 1909267"/>
              <a:gd name="connsiteY8" fmla="*/ 3269895 h 5054804"/>
              <a:gd name="connsiteX9" fmla="*/ 629107 w 1909267"/>
              <a:gd name="connsiteY9" fmla="*/ 3474720 h 5054804"/>
              <a:gd name="connsiteX10" fmla="*/ 512064 w 1909267"/>
              <a:gd name="connsiteY10" fmla="*/ 3694176 h 5054804"/>
              <a:gd name="connsiteX11" fmla="*/ 395020 w 1909267"/>
              <a:gd name="connsiteY11" fmla="*/ 3913632 h 5054804"/>
              <a:gd name="connsiteX12" fmla="*/ 277977 w 1909267"/>
              <a:gd name="connsiteY12" fmla="*/ 4264762 h 5054804"/>
              <a:gd name="connsiteX13" fmla="*/ 182880 w 1909267"/>
              <a:gd name="connsiteY13" fmla="*/ 4462272 h 5054804"/>
              <a:gd name="connsiteX14" fmla="*/ 65836 w 1909267"/>
              <a:gd name="connsiteY14" fmla="*/ 4710989 h 5054804"/>
              <a:gd name="connsiteX15" fmla="*/ 21945 w 1909267"/>
              <a:gd name="connsiteY15" fmla="*/ 4886554 h 5054804"/>
              <a:gd name="connsiteX16" fmla="*/ 7315 w 1909267"/>
              <a:gd name="connsiteY16" fmla="*/ 4996282 h 5054804"/>
              <a:gd name="connsiteX17" fmla="*/ 0 w 1909267"/>
              <a:gd name="connsiteY17" fmla="*/ 5054804 h 5054804"/>
              <a:gd name="connsiteX0" fmla="*/ 1631289 w 1631289"/>
              <a:gd name="connsiteY0" fmla="*/ 0 h 4564685"/>
              <a:gd name="connsiteX1" fmla="*/ 1521561 w 1631289"/>
              <a:gd name="connsiteY1" fmla="*/ 263347 h 4564685"/>
              <a:gd name="connsiteX2" fmla="*/ 1338681 w 1631289"/>
              <a:gd name="connsiteY2" fmla="*/ 790041 h 4564685"/>
              <a:gd name="connsiteX3" fmla="*/ 1287475 w 1631289"/>
              <a:gd name="connsiteY3" fmla="*/ 1192377 h 4564685"/>
              <a:gd name="connsiteX4" fmla="*/ 1133856 w 1631289"/>
              <a:gd name="connsiteY4" fmla="*/ 1587398 h 4564685"/>
              <a:gd name="connsiteX5" fmla="*/ 921715 w 1631289"/>
              <a:gd name="connsiteY5" fmla="*/ 2106777 h 4564685"/>
              <a:gd name="connsiteX6" fmla="*/ 819302 w 1631289"/>
              <a:gd name="connsiteY6" fmla="*/ 2560320 h 4564685"/>
              <a:gd name="connsiteX7" fmla="*/ 790041 w 1631289"/>
              <a:gd name="connsiteY7" fmla="*/ 2779776 h 4564685"/>
              <a:gd name="connsiteX8" fmla="*/ 629107 w 1631289"/>
              <a:gd name="connsiteY8" fmla="*/ 2984601 h 4564685"/>
              <a:gd name="connsiteX9" fmla="*/ 512064 w 1631289"/>
              <a:gd name="connsiteY9" fmla="*/ 3204057 h 4564685"/>
              <a:gd name="connsiteX10" fmla="*/ 395020 w 1631289"/>
              <a:gd name="connsiteY10" fmla="*/ 3423513 h 4564685"/>
              <a:gd name="connsiteX11" fmla="*/ 277977 w 1631289"/>
              <a:gd name="connsiteY11" fmla="*/ 3774643 h 4564685"/>
              <a:gd name="connsiteX12" fmla="*/ 182880 w 1631289"/>
              <a:gd name="connsiteY12" fmla="*/ 3972153 h 4564685"/>
              <a:gd name="connsiteX13" fmla="*/ 65836 w 1631289"/>
              <a:gd name="connsiteY13" fmla="*/ 4220870 h 4564685"/>
              <a:gd name="connsiteX14" fmla="*/ 21945 w 1631289"/>
              <a:gd name="connsiteY14" fmla="*/ 4396435 h 4564685"/>
              <a:gd name="connsiteX15" fmla="*/ 7315 w 1631289"/>
              <a:gd name="connsiteY15" fmla="*/ 4506163 h 4564685"/>
              <a:gd name="connsiteX16" fmla="*/ 0 w 1631289"/>
              <a:gd name="connsiteY16" fmla="*/ 4564685 h 4564685"/>
              <a:gd name="connsiteX0" fmla="*/ 1623974 w 1623974"/>
              <a:gd name="connsiteY0" fmla="*/ 0 h 4506163"/>
              <a:gd name="connsiteX1" fmla="*/ 1514246 w 1623974"/>
              <a:gd name="connsiteY1" fmla="*/ 263347 h 4506163"/>
              <a:gd name="connsiteX2" fmla="*/ 1331366 w 1623974"/>
              <a:gd name="connsiteY2" fmla="*/ 790041 h 4506163"/>
              <a:gd name="connsiteX3" fmla="*/ 1280160 w 1623974"/>
              <a:gd name="connsiteY3" fmla="*/ 1192377 h 4506163"/>
              <a:gd name="connsiteX4" fmla="*/ 1126541 w 1623974"/>
              <a:gd name="connsiteY4" fmla="*/ 1587398 h 4506163"/>
              <a:gd name="connsiteX5" fmla="*/ 914400 w 1623974"/>
              <a:gd name="connsiteY5" fmla="*/ 2106777 h 4506163"/>
              <a:gd name="connsiteX6" fmla="*/ 811987 w 1623974"/>
              <a:gd name="connsiteY6" fmla="*/ 2560320 h 4506163"/>
              <a:gd name="connsiteX7" fmla="*/ 782726 w 1623974"/>
              <a:gd name="connsiteY7" fmla="*/ 2779776 h 4506163"/>
              <a:gd name="connsiteX8" fmla="*/ 621792 w 1623974"/>
              <a:gd name="connsiteY8" fmla="*/ 2984601 h 4506163"/>
              <a:gd name="connsiteX9" fmla="*/ 504749 w 1623974"/>
              <a:gd name="connsiteY9" fmla="*/ 3204057 h 4506163"/>
              <a:gd name="connsiteX10" fmla="*/ 387705 w 1623974"/>
              <a:gd name="connsiteY10" fmla="*/ 3423513 h 4506163"/>
              <a:gd name="connsiteX11" fmla="*/ 270662 w 1623974"/>
              <a:gd name="connsiteY11" fmla="*/ 3774643 h 4506163"/>
              <a:gd name="connsiteX12" fmla="*/ 175565 w 1623974"/>
              <a:gd name="connsiteY12" fmla="*/ 3972153 h 4506163"/>
              <a:gd name="connsiteX13" fmla="*/ 58521 w 1623974"/>
              <a:gd name="connsiteY13" fmla="*/ 4220870 h 4506163"/>
              <a:gd name="connsiteX14" fmla="*/ 14630 w 1623974"/>
              <a:gd name="connsiteY14" fmla="*/ 4396435 h 4506163"/>
              <a:gd name="connsiteX15" fmla="*/ 0 w 1623974"/>
              <a:gd name="connsiteY15" fmla="*/ 4506163 h 4506163"/>
              <a:gd name="connsiteX0" fmla="*/ 1609344 w 1609344"/>
              <a:gd name="connsiteY0" fmla="*/ 0 h 4396435"/>
              <a:gd name="connsiteX1" fmla="*/ 1499616 w 1609344"/>
              <a:gd name="connsiteY1" fmla="*/ 263347 h 4396435"/>
              <a:gd name="connsiteX2" fmla="*/ 1316736 w 1609344"/>
              <a:gd name="connsiteY2" fmla="*/ 790041 h 4396435"/>
              <a:gd name="connsiteX3" fmla="*/ 1265530 w 1609344"/>
              <a:gd name="connsiteY3" fmla="*/ 1192377 h 4396435"/>
              <a:gd name="connsiteX4" fmla="*/ 1111911 w 1609344"/>
              <a:gd name="connsiteY4" fmla="*/ 1587398 h 4396435"/>
              <a:gd name="connsiteX5" fmla="*/ 899770 w 1609344"/>
              <a:gd name="connsiteY5" fmla="*/ 2106777 h 4396435"/>
              <a:gd name="connsiteX6" fmla="*/ 797357 w 1609344"/>
              <a:gd name="connsiteY6" fmla="*/ 2560320 h 4396435"/>
              <a:gd name="connsiteX7" fmla="*/ 768096 w 1609344"/>
              <a:gd name="connsiteY7" fmla="*/ 2779776 h 4396435"/>
              <a:gd name="connsiteX8" fmla="*/ 607162 w 1609344"/>
              <a:gd name="connsiteY8" fmla="*/ 2984601 h 4396435"/>
              <a:gd name="connsiteX9" fmla="*/ 490119 w 1609344"/>
              <a:gd name="connsiteY9" fmla="*/ 3204057 h 4396435"/>
              <a:gd name="connsiteX10" fmla="*/ 373075 w 1609344"/>
              <a:gd name="connsiteY10" fmla="*/ 3423513 h 4396435"/>
              <a:gd name="connsiteX11" fmla="*/ 256032 w 1609344"/>
              <a:gd name="connsiteY11" fmla="*/ 3774643 h 4396435"/>
              <a:gd name="connsiteX12" fmla="*/ 160935 w 1609344"/>
              <a:gd name="connsiteY12" fmla="*/ 3972153 h 4396435"/>
              <a:gd name="connsiteX13" fmla="*/ 43891 w 1609344"/>
              <a:gd name="connsiteY13" fmla="*/ 4220870 h 4396435"/>
              <a:gd name="connsiteX14" fmla="*/ 0 w 1609344"/>
              <a:gd name="connsiteY14" fmla="*/ 4396435 h 4396435"/>
              <a:gd name="connsiteX0" fmla="*/ 1565453 w 1565453"/>
              <a:gd name="connsiteY0" fmla="*/ 0 h 4220870"/>
              <a:gd name="connsiteX1" fmla="*/ 1455725 w 1565453"/>
              <a:gd name="connsiteY1" fmla="*/ 263347 h 4220870"/>
              <a:gd name="connsiteX2" fmla="*/ 1272845 w 1565453"/>
              <a:gd name="connsiteY2" fmla="*/ 790041 h 4220870"/>
              <a:gd name="connsiteX3" fmla="*/ 1221639 w 1565453"/>
              <a:gd name="connsiteY3" fmla="*/ 1192377 h 4220870"/>
              <a:gd name="connsiteX4" fmla="*/ 1068020 w 1565453"/>
              <a:gd name="connsiteY4" fmla="*/ 1587398 h 4220870"/>
              <a:gd name="connsiteX5" fmla="*/ 855879 w 1565453"/>
              <a:gd name="connsiteY5" fmla="*/ 2106777 h 4220870"/>
              <a:gd name="connsiteX6" fmla="*/ 753466 w 1565453"/>
              <a:gd name="connsiteY6" fmla="*/ 2560320 h 4220870"/>
              <a:gd name="connsiteX7" fmla="*/ 724205 w 1565453"/>
              <a:gd name="connsiteY7" fmla="*/ 2779776 h 4220870"/>
              <a:gd name="connsiteX8" fmla="*/ 563271 w 1565453"/>
              <a:gd name="connsiteY8" fmla="*/ 2984601 h 4220870"/>
              <a:gd name="connsiteX9" fmla="*/ 446228 w 1565453"/>
              <a:gd name="connsiteY9" fmla="*/ 3204057 h 4220870"/>
              <a:gd name="connsiteX10" fmla="*/ 329184 w 1565453"/>
              <a:gd name="connsiteY10" fmla="*/ 3423513 h 4220870"/>
              <a:gd name="connsiteX11" fmla="*/ 212141 w 1565453"/>
              <a:gd name="connsiteY11" fmla="*/ 3774643 h 4220870"/>
              <a:gd name="connsiteX12" fmla="*/ 117044 w 1565453"/>
              <a:gd name="connsiteY12" fmla="*/ 3972153 h 4220870"/>
              <a:gd name="connsiteX13" fmla="*/ 0 w 1565453"/>
              <a:gd name="connsiteY13" fmla="*/ 4220870 h 4220870"/>
              <a:gd name="connsiteX0" fmla="*/ 1609345 w 1609345"/>
              <a:gd name="connsiteY0" fmla="*/ 0 h 4359858"/>
              <a:gd name="connsiteX1" fmla="*/ 1499617 w 1609345"/>
              <a:gd name="connsiteY1" fmla="*/ 263347 h 4359858"/>
              <a:gd name="connsiteX2" fmla="*/ 1316737 w 1609345"/>
              <a:gd name="connsiteY2" fmla="*/ 790041 h 4359858"/>
              <a:gd name="connsiteX3" fmla="*/ 1265531 w 1609345"/>
              <a:gd name="connsiteY3" fmla="*/ 1192377 h 4359858"/>
              <a:gd name="connsiteX4" fmla="*/ 1111912 w 1609345"/>
              <a:gd name="connsiteY4" fmla="*/ 1587398 h 4359858"/>
              <a:gd name="connsiteX5" fmla="*/ 899771 w 1609345"/>
              <a:gd name="connsiteY5" fmla="*/ 2106777 h 4359858"/>
              <a:gd name="connsiteX6" fmla="*/ 797358 w 1609345"/>
              <a:gd name="connsiteY6" fmla="*/ 2560320 h 4359858"/>
              <a:gd name="connsiteX7" fmla="*/ 768097 w 1609345"/>
              <a:gd name="connsiteY7" fmla="*/ 2779776 h 4359858"/>
              <a:gd name="connsiteX8" fmla="*/ 607163 w 1609345"/>
              <a:gd name="connsiteY8" fmla="*/ 2984601 h 4359858"/>
              <a:gd name="connsiteX9" fmla="*/ 490120 w 1609345"/>
              <a:gd name="connsiteY9" fmla="*/ 3204057 h 4359858"/>
              <a:gd name="connsiteX10" fmla="*/ 373076 w 1609345"/>
              <a:gd name="connsiteY10" fmla="*/ 3423513 h 4359858"/>
              <a:gd name="connsiteX11" fmla="*/ 256033 w 1609345"/>
              <a:gd name="connsiteY11" fmla="*/ 3774643 h 4359858"/>
              <a:gd name="connsiteX12" fmla="*/ 160936 w 1609345"/>
              <a:gd name="connsiteY12" fmla="*/ 3972153 h 4359858"/>
              <a:gd name="connsiteX13" fmla="*/ 0 w 1609345"/>
              <a:gd name="connsiteY13" fmla="*/ 4359858 h 435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09345" h="4359858">
                <a:moveTo>
                  <a:pt x="1609345" y="0"/>
                </a:moveTo>
                <a:cubicBezTo>
                  <a:pt x="1544727" y="125578"/>
                  <a:pt x="1548385" y="131673"/>
                  <a:pt x="1499617" y="263347"/>
                </a:cubicBezTo>
                <a:cubicBezTo>
                  <a:pt x="1450849" y="395021"/>
                  <a:pt x="1355751" y="635203"/>
                  <a:pt x="1316737" y="790041"/>
                </a:cubicBezTo>
                <a:cubicBezTo>
                  <a:pt x="1277723" y="944879"/>
                  <a:pt x="1299668" y="1059484"/>
                  <a:pt x="1265531" y="1192377"/>
                </a:cubicBezTo>
                <a:cubicBezTo>
                  <a:pt x="1231394" y="1325270"/>
                  <a:pt x="1172872" y="1434998"/>
                  <a:pt x="1111912" y="1587398"/>
                </a:cubicBezTo>
                <a:cubicBezTo>
                  <a:pt x="1050952" y="1739798"/>
                  <a:pt x="952197" y="1944623"/>
                  <a:pt x="899771" y="2106777"/>
                </a:cubicBezTo>
                <a:cubicBezTo>
                  <a:pt x="847345" y="2268931"/>
                  <a:pt x="819304" y="2448154"/>
                  <a:pt x="797358" y="2560320"/>
                </a:cubicBezTo>
                <a:cubicBezTo>
                  <a:pt x="775412" y="2672486"/>
                  <a:pt x="799796" y="2709062"/>
                  <a:pt x="768097" y="2779776"/>
                </a:cubicBezTo>
                <a:cubicBezTo>
                  <a:pt x="736398" y="2850490"/>
                  <a:pt x="653492" y="2913888"/>
                  <a:pt x="607163" y="2984601"/>
                </a:cubicBezTo>
                <a:cubicBezTo>
                  <a:pt x="560834" y="3055314"/>
                  <a:pt x="490120" y="3204057"/>
                  <a:pt x="490120" y="3204057"/>
                </a:cubicBezTo>
                <a:cubicBezTo>
                  <a:pt x="451105" y="3277209"/>
                  <a:pt x="412090" y="3328415"/>
                  <a:pt x="373076" y="3423513"/>
                </a:cubicBezTo>
                <a:cubicBezTo>
                  <a:pt x="334062" y="3518611"/>
                  <a:pt x="291390" y="3683203"/>
                  <a:pt x="256033" y="3774643"/>
                </a:cubicBezTo>
                <a:cubicBezTo>
                  <a:pt x="220676" y="3866083"/>
                  <a:pt x="203608" y="3874617"/>
                  <a:pt x="160936" y="3972153"/>
                </a:cubicBezTo>
                <a:cubicBezTo>
                  <a:pt x="118264" y="4069689"/>
                  <a:pt x="26822" y="4289144"/>
                  <a:pt x="0" y="4359858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5366" name="文字方塊 19"/>
          <p:cNvSpPr txBox="1">
            <a:spLocks noChangeArrowheads="1"/>
          </p:cNvSpPr>
          <p:nvPr/>
        </p:nvSpPr>
        <p:spPr bwMode="auto">
          <a:xfrm>
            <a:off x="4427538" y="112553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林口</a:t>
            </a:r>
          </a:p>
        </p:txBody>
      </p:sp>
      <p:sp>
        <p:nvSpPr>
          <p:cNvPr id="15367" name="文字方塊 28"/>
          <p:cNvSpPr txBox="1">
            <a:spLocks noChangeArrowheads="1"/>
          </p:cNvSpPr>
          <p:nvPr/>
        </p:nvSpPr>
        <p:spPr bwMode="auto">
          <a:xfrm>
            <a:off x="2555875" y="5229225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機場系統</a:t>
            </a:r>
          </a:p>
        </p:txBody>
      </p:sp>
      <p:sp>
        <p:nvSpPr>
          <p:cNvPr id="15368" name="橢圓 14"/>
          <p:cNvSpPr>
            <a:spLocks noChangeArrowheads="1"/>
          </p:cNvSpPr>
          <p:nvPr/>
        </p:nvSpPr>
        <p:spPr bwMode="auto">
          <a:xfrm>
            <a:off x="4859338" y="119697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5369" name="手繪多邊形 19"/>
          <p:cNvSpPr>
            <a:spLocks/>
          </p:cNvSpPr>
          <p:nvPr/>
        </p:nvSpPr>
        <p:spPr bwMode="auto">
          <a:xfrm rot="14542975" flipV="1">
            <a:off x="4267994" y="2580481"/>
            <a:ext cx="2859088" cy="92075"/>
          </a:xfrm>
          <a:custGeom>
            <a:avLst/>
            <a:gdLst>
              <a:gd name="T0" fmla="*/ 0 w 3288766"/>
              <a:gd name="T1" fmla="*/ 0 h 368833"/>
              <a:gd name="T2" fmla="*/ 307790 w 3288766"/>
              <a:gd name="T3" fmla="*/ 4789 h 368833"/>
              <a:gd name="T4" fmla="*/ 754956 w 3288766"/>
              <a:gd name="T5" fmla="*/ 7183 h 368833"/>
              <a:gd name="T6" fmla="*/ 975636 w 3288766"/>
              <a:gd name="T7" fmla="*/ 7662 h 368833"/>
              <a:gd name="T8" fmla="*/ 1248581 w 3288766"/>
              <a:gd name="T9" fmla="*/ 11014 h 368833"/>
              <a:gd name="T10" fmla="*/ 1573793 w 3288766"/>
              <a:gd name="T11" fmla="*/ 15324 h 368833"/>
              <a:gd name="T12" fmla="*/ 1817702 w 3288766"/>
              <a:gd name="T13" fmla="*/ 18197 h 368833"/>
              <a:gd name="T14" fmla="*/ 1951270 w 3288766"/>
              <a:gd name="T15" fmla="*/ 19633 h 368833"/>
              <a:gd name="T16" fmla="*/ 2090647 w 3288766"/>
              <a:gd name="T17" fmla="*/ 15803 h 368833"/>
              <a:gd name="T18" fmla="*/ 2485548 w 3288766"/>
              <a:gd name="T19" fmla="*/ 22985 h 3688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288766"/>
              <a:gd name="T31" fmla="*/ 0 h 368833"/>
              <a:gd name="T32" fmla="*/ 3288766 w 3288766"/>
              <a:gd name="T33" fmla="*/ 368833 h 36883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288766" h="368833">
                <a:moveTo>
                  <a:pt x="0" y="0"/>
                </a:moveTo>
                <a:cubicBezTo>
                  <a:pt x="120383" y="28815"/>
                  <a:pt x="240767" y="57630"/>
                  <a:pt x="407254" y="76840"/>
                </a:cubicBezTo>
                <a:cubicBezTo>
                  <a:pt x="573741" y="96050"/>
                  <a:pt x="851647" y="107576"/>
                  <a:pt x="998924" y="115260"/>
                </a:cubicBezTo>
                <a:cubicBezTo>
                  <a:pt x="1146201" y="122944"/>
                  <a:pt x="1182060" y="112699"/>
                  <a:pt x="1290917" y="122944"/>
                </a:cubicBezTo>
                <a:cubicBezTo>
                  <a:pt x="1399774" y="133189"/>
                  <a:pt x="1652067" y="176733"/>
                  <a:pt x="1652067" y="176733"/>
                </a:cubicBezTo>
                <a:lnTo>
                  <a:pt x="2082373" y="245889"/>
                </a:lnTo>
                <a:cubicBezTo>
                  <a:pt x="2207879" y="265099"/>
                  <a:pt x="2405102" y="291993"/>
                  <a:pt x="2405102" y="291993"/>
                </a:cubicBezTo>
                <a:cubicBezTo>
                  <a:pt x="2488346" y="303519"/>
                  <a:pt x="2521643" y="321448"/>
                  <a:pt x="2581835" y="315045"/>
                </a:cubicBezTo>
                <a:cubicBezTo>
                  <a:pt x="2642027" y="308642"/>
                  <a:pt x="2648430" y="244608"/>
                  <a:pt x="2766252" y="253573"/>
                </a:cubicBezTo>
                <a:cubicBezTo>
                  <a:pt x="2884074" y="262538"/>
                  <a:pt x="3086420" y="315685"/>
                  <a:pt x="3288766" y="368833"/>
                </a:cubicBezTo>
              </a:path>
            </a:pathLst>
          </a:custGeom>
          <a:noFill/>
          <a:ln w="50800" cap="flat" cmpd="sng" algn="ctr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15370" name="群組 232"/>
          <p:cNvGrpSpPr>
            <a:grpSpLocks/>
          </p:cNvGrpSpPr>
          <p:nvPr/>
        </p:nvGrpSpPr>
        <p:grpSpPr bwMode="auto">
          <a:xfrm>
            <a:off x="4384675" y="2460625"/>
            <a:ext cx="403225" cy="392113"/>
            <a:chOff x="7729538" y="2924175"/>
            <a:chExt cx="403225" cy="392113"/>
          </a:xfrm>
        </p:grpSpPr>
        <p:sp>
          <p:nvSpPr>
            <p:cNvPr id="15423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5424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5426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5440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41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42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43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44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45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427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5435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36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37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38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3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5428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29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30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31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32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33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34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5425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15371" name="Rectangle 191"/>
          <p:cNvSpPr>
            <a:spLocks noChangeArrowheads="1"/>
          </p:cNvSpPr>
          <p:nvPr/>
        </p:nvSpPr>
        <p:spPr bwMode="auto">
          <a:xfrm>
            <a:off x="5435600" y="2276475"/>
            <a:ext cx="371475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prstClr val="black"/>
                </a:solidFill>
              </a:rPr>
              <a:t>105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5372" name="手繪多邊形 18"/>
          <p:cNvSpPr>
            <a:spLocks/>
          </p:cNvSpPr>
          <p:nvPr/>
        </p:nvSpPr>
        <p:spPr bwMode="auto">
          <a:xfrm rot="4680600">
            <a:off x="6119813" y="3968750"/>
            <a:ext cx="431800" cy="215900"/>
          </a:xfrm>
          <a:custGeom>
            <a:avLst/>
            <a:gdLst>
              <a:gd name="T0" fmla="*/ 0 w 2773936"/>
              <a:gd name="T1" fmla="*/ 11595 h 431529"/>
              <a:gd name="T2" fmla="*/ 13033 w 2773936"/>
              <a:gd name="T3" fmla="*/ 55 h 431529"/>
              <a:gd name="T4" fmla="*/ 20667 w 2773936"/>
              <a:gd name="T5" fmla="*/ 7748 h 431529"/>
              <a:gd name="T6" fmla="*/ 25881 w 2773936"/>
              <a:gd name="T7" fmla="*/ 19289 h 431529"/>
              <a:gd name="T8" fmla="*/ 33142 w 2773936"/>
              <a:gd name="T9" fmla="*/ 46217 h 431529"/>
              <a:gd name="T10" fmla="*/ 40217 w 2773936"/>
              <a:gd name="T11" fmla="*/ 55834 h 431529"/>
              <a:gd name="T12" fmla="*/ 51761 w 2773936"/>
              <a:gd name="T13" fmla="*/ 84686 h 431529"/>
              <a:gd name="T14" fmla="*/ 60140 w 2773936"/>
              <a:gd name="T15" fmla="*/ 105843 h 431529"/>
              <a:gd name="T16" fmla="*/ 67215 w 2773936"/>
              <a:gd name="T17" fmla="*/ 107767 h 43152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73936"/>
              <a:gd name="T28" fmla="*/ 0 h 431529"/>
              <a:gd name="T29" fmla="*/ 2773936 w 2773936"/>
              <a:gd name="T30" fmla="*/ 431529 h 43152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73936" h="431529">
                <a:moveTo>
                  <a:pt x="0" y="46323"/>
                </a:moveTo>
                <a:cubicBezTo>
                  <a:pt x="195943" y="27113"/>
                  <a:pt x="395728" y="2780"/>
                  <a:pt x="537882" y="219"/>
                </a:cubicBezTo>
                <a:cubicBezTo>
                  <a:pt x="680036" y="-2342"/>
                  <a:pt x="764561" y="18148"/>
                  <a:pt x="852927" y="30955"/>
                </a:cubicBezTo>
                <a:cubicBezTo>
                  <a:pt x="941293" y="43762"/>
                  <a:pt x="982275" y="51446"/>
                  <a:pt x="1068080" y="77059"/>
                </a:cubicBezTo>
                <a:cubicBezTo>
                  <a:pt x="1153885" y="102672"/>
                  <a:pt x="1269146" y="160303"/>
                  <a:pt x="1367758" y="184636"/>
                </a:cubicBezTo>
                <a:cubicBezTo>
                  <a:pt x="1466370" y="208969"/>
                  <a:pt x="1531684" y="197443"/>
                  <a:pt x="1659751" y="223056"/>
                </a:cubicBezTo>
                <a:cubicBezTo>
                  <a:pt x="1787818" y="248670"/>
                  <a:pt x="1999129" y="305020"/>
                  <a:pt x="2136161" y="338317"/>
                </a:cubicBezTo>
                <a:cubicBezTo>
                  <a:pt x="2273193" y="371614"/>
                  <a:pt x="2375646" y="407473"/>
                  <a:pt x="2481942" y="422841"/>
                </a:cubicBezTo>
                <a:cubicBezTo>
                  <a:pt x="2588238" y="438209"/>
                  <a:pt x="2668921" y="427964"/>
                  <a:pt x="2773936" y="430525"/>
                </a:cubicBezTo>
              </a:path>
            </a:pathLst>
          </a:custGeom>
          <a:noFill/>
          <a:ln w="50800" cap="flat" cmpd="sng" algn="ctr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15373" name="群組 251"/>
          <p:cNvGrpSpPr>
            <a:grpSpLocks/>
          </p:cNvGrpSpPr>
          <p:nvPr/>
        </p:nvGrpSpPr>
        <p:grpSpPr bwMode="auto">
          <a:xfrm>
            <a:off x="6156325" y="3933825"/>
            <a:ext cx="298450" cy="298450"/>
            <a:chOff x="7070725" y="3467100"/>
            <a:chExt cx="298450" cy="298450"/>
          </a:xfrm>
        </p:grpSpPr>
        <p:grpSp>
          <p:nvGrpSpPr>
            <p:cNvPr id="15417" name="Group 29"/>
            <p:cNvGrpSpPr>
              <a:grpSpLocks noChangeAspect="1"/>
            </p:cNvGrpSpPr>
            <p:nvPr/>
          </p:nvGrpSpPr>
          <p:grpSpPr bwMode="auto">
            <a:xfrm>
              <a:off x="7070725" y="3467100"/>
              <a:ext cx="298450" cy="298450"/>
              <a:chOff x="2737" y="1969"/>
              <a:chExt cx="239" cy="239"/>
            </a:xfrm>
          </p:grpSpPr>
          <p:sp>
            <p:nvSpPr>
              <p:cNvPr id="15419" name="Arc 30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20" name="Arc 31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21" name="Arc 32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22" name="Arc 33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5418" name="Text Box 34"/>
            <p:cNvSpPr txBox="1">
              <a:spLocks noChangeAspect="1" noChangeArrowheads="1"/>
            </p:cNvSpPr>
            <p:nvPr/>
          </p:nvSpPr>
          <p:spPr bwMode="auto">
            <a:xfrm>
              <a:off x="7127875" y="3482975"/>
              <a:ext cx="14763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/>
              <a:r>
                <a:rPr lang="en-US" altLang="zh-TW" sz="1400" b="1">
                  <a:solidFill>
                    <a:prstClr val="white"/>
                  </a:solidFill>
                  <a:ea typeface="標楷體" pitchFamily="65" charset="-120"/>
                </a:rPr>
                <a:t> 1</a:t>
              </a:r>
            </a:p>
          </p:txBody>
        </p:sp>
      </p:grpSp>
      <p:sp>
        <p:nvSpPr>
          <p:cNvPr id="15374" name="手繪多邊形 13"/>
          <p:cNvSpPr>
            <a:spLocks/>
          </p:cNvSpPr>
          <p:nvPr/>
        </p:nvSpPr>
        <p:spPr bwMode="auto">
          <a:xfrm rot="-3660932">
            <a:off x="4099719" y="4266407"/>
            <a:ext cx="2120900" cy="1312862"/>
          </a:xfrm>
          <a:custGeom>
            <a:avLst/>
            <a:gdLst>
              <a:gd name="T0" fmla="*/ 0 w 1744134"/>
              <a:gd name="T1" fmla="*/ 0 h 1100666"/>
              <a:gd name="T2" fmla="*/ 788740 w 1744134"/>
              <a:gd name="T3" fmla="*/ 204780 h 1100666"/>
              <a:gd name="T4" fmla="*/ 1114253 w 1744134"/>
              <a:gd name="T5" fmla="*/ 361377 h 1100666"/>
              <a:gd name="T6" fmla="*/ 1452284 w 1744134"/>
              <a:gd name="T7" fmla="*/ 734800 h 1100666"/>
              <a:gd name="T8" fmla="*/ 1677638 w 1744134"/>
              <a:gd name="T9" fmla="*/ 1060038 h 1100666"/>
              <a:gd name="T10" fmla="*/ 1928031 w 1744134"/>
              <a:gd name="T11" fmla="*/ 1300958 h 1100666"/>
              <a:gd name="T12" fmla="*/ 2203464 w 1744134"/>
              <a:gd name="T13" fmla="*/ 1445508 h 1100666"/>
              <a:gd name="T14" fmla="*/ 2579055 w 1744134"/>
              <a:gd name="T15" fmla="*/ 1565967 h 11006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44134"/>
              <a:gd name="T25" fmla="*/ 0 h 1100666"/>
              <a:gd name="T26" fmla="*/ 1744134 w 1744134"/>
              <a:gd name="T27" fmla="*/ 1100666 h 11006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44134" h="1100666">
                <a:moveTo>
                  <a:pt x="0" y="0"/>
                </a:moveTo>
                <a:cubicBezTo>
                  <a:pt x="203905" y="50800"/>
                  <a:pt x="407811" y="101600"/>
                  <a:pt x="533400" y="143933"/>
                </a:cubicBezTo>
                <a:cubicBezTo>
                  <a:pt x="658989" y="186266"/>
                  <a:pt x="678745" y="191911"/>
                  <a:pt x="753534" y="254000"/>
                </a:cubicBezTo>
                <a:cubicBezTo>
                  <a:pt x="828323" y="316089"/>
                  <a:pt x="918634" y="434622"/>
                  <a:pt x="982134" y="516466"/>
                </a:cubicBezTo>
                <a:cubicBezTo>
                  <a:pt x="1045634" y="598310"/>
                  <a:pt x="1080912" y="678744"/>
                  <a:pt x="1134534" y="745066"/>
                </a:cubicBezTo>
                <a:cubicBezTo>
                  <a:pt x="1188156" y="811388"/>
                  <a:pt x="1244601" y="869244"/>
                  <a:pt x="1303867" y="914400"/>
                </a:cubicBezTo>
                <a:cubicBezTo>
                  <a:pt x="1363133" y="959556"/>
                  <a:pt x="1416756" y="984956"/>
                  <a:pt x="1490134" y="1016000"/>
                </a:cubicBezTo>
                <a:cubicBezTo>
                  <a:pt x="1563512" y="1047044"/>
                  <a:pt x="1653823" y="1073855"/>
                  <a:pt x="1744134" y="1100666"/>
                </a:cubicBezTo>
              </a:path>
            </a:pathLst>
          </a:custGeom>
          <a:noFill/>
          <a:ln w="50800" cap="flat" cmpd="sng" algn="ctr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cxnSp>
        <p:nvCxnSpPr>
          <p:cNvPr id="15375" name="直線單箭頭接點 152"/>
          <p:cNvCxnSpPr>
            <a:cxnSpLocks noChangeShapeType="1"/>
          </p:cNvCxnSpPr>
          <p:nvPr/>
        </p:nvCxnSpPr>
        <p:spPr bwMode="auto">
          <a:xfrm flipH="1" flipV="1">
            <a:off x="5076825" y="1341438"/>
            <a:ext cx="215900" cy="2873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6" name="直線單箭頭接點 152"/>
          <p:cNvCxnSpPr>
            <a:cxnSpLocks noChangeShapeType="1"/>
          </p:cNvCxnSpPr>
          <p:nvPr/>
        </p:nvCxnSpPr>
        <p:spPr bwMode="auto">
          <a:xfrm flipH="1" flipV="1">
            <a:off x="5364163" y="1700213"/>
            <a:ext cx="215900" cy="5032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" name="直線單箭頭接點 152"/>
          <p:cNvCxnSpPr/>
          <p:nvPr/>
        </p:nvCxnSpPr>
        <p:spPr>
          <a:xfrm flipV="1">
            <a:off x="6372225" y="3862388"/>
            <a:ext cx="215900" cy="5032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78" name="直線單箭頭接點 152"/>
          <p:cNvCxnSpPr>
            <a:cxnSpLocks noChangeShapeType="1"/>
          </p:cNvCxnSpPr>
          <p:nvPr/>
        </p:nvCxnSpPr>
        <p:spPr bwMode="auto">
          <a:xfrm flipH="1" flipV="1">
            <a:off x="5795963" y="2492375"/>
            <a:ext cx="144462" cy="3603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79" name="直線單箭頭接點 152"/>
          <p:cNvCxnSpPr>
            <a:cxnSpLocks noChangeShapeType="1"/>
          </p:cNvCxnSpPr>
          <p:nvPr/>
        </p:nvCxnSpPr>
        <p:spPr bwMode="auto">
          <a:xfrm flipH="1" flipV="1">
            <a:off x="6011863" y="2924175"/>
            <a:ext cx="215900" cy="4318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80" name="直線單箭頭接點 152"/>
          <p:cNvCxnSpPr>
            <a:cxnSpLocks noChangeShapeType="1"/>
          </p:cNvCxnSpPr>
          <p:nvPr/>
        </p:nvCxnSpPr>
        <p:spPr bwMode="auto">
          <a:xfrm flipH="1" flipV="1">
            <a:off x="6300788" y="3429000"/>
            <a:ext cx="144462" cy="3603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81" name="直線單箭頭接點 152"/>
          <p:cNvCxnSpPr>
            <a:cxnSpLocks noChangeShapeType="1"/>
          </p:cNvCxnSpPr>
          <p:nvPr/>
        </p:nvCxnSpPr>
        <p:spPr bwMode="auto">
          <a:xfrm>
            <a:off x="3708400" y="5084763"/>
            <a:ext cx="431800" cy="2143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直線單箭頭接點 152"/>
          <p:cNvCxnSpPr/>
          <p:nvPr/>
        </p:nvCxnSpPr>
        <p:spPr>
          <a:xfrm flipV="1">
            <a:off x="4932363" y="4868863"/>
            <a:ext cx="503237" cy="71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52"/>
          <p:cNvCxnSpPr/>
          <p:nvPr/>
        </p:nvCxnSpPr>
        <p:spPr>
          <a:xfrm flipV="1">
            <a:off x="5942013" y="4437063"/>
            <a:ext cx="358775" cy="2873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52"/>
          <p:cNvCxnSpPr/>
          <p:nvPr/>
        </p:nvCxnSpPr>
        <p:spPr>
          <a:xfrm flipV="1">
            <a:off x="4284663" y="5227638"/>
            <a:ext cx="215900" cy="2174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52"/>
          <p:cNvCxnSpPr/>
          <p:nvPr/>
        </p:nvCxnSpPr>
        <p:spPr>
          <a:xfrm flipV="1">
            <a:off x="4572000" y="5013325"/>
            <a:ext cx="287338" cy="146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6" name="Rectangle 191"/>
          <p:cNvSpPr>
            <a:spLocks noChangeArrowheads="1"/>
          </p:cNvSpPr>
          <p:nvPr/>
        </p:nvSpPr>
        <p:spPr bwMode="auto">
          <a:xfrm>
            <a:off x="5508625" y="4716463"/>
            <a:ext cx="371475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prstClr val="black"/>
                </a:solidFill>
              </a:rPr>
              <a:t>110</a:t>
            </a: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5387" name="橢圓 14"/>
          <p:cNvSpPr>
            <a:spLocks noChangeArrowheads="1"/>
          </p:cNvSpPr>
          <p:nvPr/>
        </p:nvSpPr>
        <p:spPr bwMode="auto">
          <a:xfrm>
            <a:off x="4067175" y="378936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5388" name="文字方塊 28"/>
          <p:cNvSpPr txBox="1">
            <a:spLocks noChangeArrowheads="1"/>
          </p:cNvSpPr>
          <p:nvPr/>
        </p:nvSpPr>
        <p:spPr bwMode="auto">
          <a:xfrm>
            <a:off x="3589338" y="371633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桃園</a:t>
            </a:r>
          </a:p>
        </p:txBody>
      </p:sp>
      <p:sp>
        <p:nvSpPr>
          <p:cNvPr id="15389" name="手繪多邊形 4"/>
          <p:cNvSpPr>
            <a:spLocks/>
          </p:cNvSpPr>
          <p:nvPr/>
        </p:nvSpPr>
        <p:spPr bwMode="auto">
          <a:xfrm rot="4983203">
            <a:off x="3930650" y="3278188"/>
            <a:ext cx="1609725" cy="4359275"/>
          </a:xfrm>
          <a:custGeom>
            <a:avLst/>
            <a:gdLst>
              <a:gd name="T0" fmla="*/ 1610105 w 1609345"/>
              <a:gd name="T1" fmla="*/ 0 h 4359858"/>
              <a:gd name="T2" fmla="*/ 1500325 w 1609345"/>
              <a:gd name="T3" fmla="*/ 263277 h 4359858"/>
              <a:gd name="T4" fmla="*/ 1317359 w 1609345"/>
              <a:gd name="T5" fmla="*/ 789831 h 4359858"/>
              <a:gd name="T6" fmla="*/ 1266129 w 1609345"/>
              <a:gd name="T7" fmla="*/ 1192060 h 4359858"/>
              <a:gd name="T8" fmla="*/ 1112438 w 1609345"/>
              <a:gd name="T9" fmla="*/ 1586975 h 4359858"/>
              <a:gd name="T10" fmla="*/ 900195 w 1609345"/>
              <a:gd name="T11" fmla="*/ 2106213 h 4359858"/>
              <a:gd name="T12" fmla="*/ 797734 w 1609345"/>
              <a:gd name="T13" fmla="*/ 2559637 h 4359858"/>
              <a:gd name="T14" fmla="*/ 768459 w 1609345"/>
              <a:gd name="T15" fmla="*/ 2779033 h 4359858"/>
              <a:gd name="T16" fmla="*/ 607449 w 1609345"/>
              <a:gd name="T17" fmla="*/ 2983804 h 4359858"/>
              <a:gd name="T18" fmla="*/ 490352 w 1609345"/>
              <a:gd name="T19" fmla="*/ 3203201 h 4359858"/>
              <a:gd name="T20" fmla="*/ 373252 w 1609345"/>
              <a:gd name="T21" fmla="*/ 3422597 h 4359858"/>
              <a:gd name="T22" fmla="*/ 256153 w 1609345"/>
              <a:gd name="T23" fmla="*/ 3773634 h 4359858"/>
              <a:gd name="T24" fmla="*/ 161012 w 1609345"/>
              <a:gd name="T25" fmla="*/ 3971092 h 4359858"/>
              <a:gd name="T26" fmla="*/ 0 w 1609345"/>
              <a:gd name="T27" fmla="*/ 4358691 h 435985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09345"/>
              <a:gd name="T43" fmla="*/ 0 h 4359858"/>
              <a:gd name="T44" fmla="*/ 1609345 w 1609345"/>
              <a:gd name="T45" fmla="*/ 4359858 h 435985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09345" h="4359858">
                <a:moveTo>
                  <a:pt x="1609345" y="0"/>
                </a:moveTo>
                <a:cubicBezTo>
                  <a:pt x="1544727" y="125578"/>
                  <a:pt x="1548385" y="131673"/>
                  <a:pt x="1499617" y="263347"/>
                </a:cubicBezTo>
                <a:cubicBezTo>
                  <a:pt x="1450849" y="395021"/>
                  <a:pt x="1355751" y="635203"/>
                  <a:pt x="1316737" y="790041"/>
                </a:cubicBezTo>
                <a:cubicBezTo>
                  <a:pt x="1277723" y="944879"/>
                  <a:pt x="1299668" y="1059484"/>
                  <a:pt x="1265531" y="1192377"/>
                </a:cubicBezTo>
                <a:cubicBezTo>
                  <a:pt x="1231394" y="1325270"/>
                  <a:pt x="1172872" y="1434998"/>
                  <a:pt x="1111912" y="1587398"/>
                </a:cubicBezTo>
                <a:cubicBezTo>
                  <a:pt x="1050952" y="1739798"/>
                  <a:pt x="952197" y="1944623"/>
                  <a:pt x="899771" y="2106777"/>
                </a:cubicBezTo>
                <a:cubicBezTo>
                  <a:pt x="847345" y="2268931"/>
                  <a:pt x="819304" y="2448154"/>
                  <a:pt x="797358" y="2560320"/>
                </a:cubicBezTo>
                <a:cubicBezTo>
                  <a:pt x="775412" y="2672486"/>
                  <a:pt x="799796" y="2709062"/>
                  <a:pt x="768097" y="2779776"/>
                </a:cubicBezTo>
                <a:cubicBezTo>
                  <a:pt x="736398" y="2850490"/>
                  <a:pt x="653492" y="2913888"/>
                  <a:pt x="607163" y="2984601"/>
                </a:cubicBezTo>
                <a:cubicBezTo>
                  <a:pt x="560834" y="3055314"/>
                  <a:pt x="490120" y="3204057"/>
                  <a:pt x="490120" y="3204057"/>
                </a:cubicBezTo>
                <a:cubicBezTo>
                  <a:pt x="451105" y="3277209"/>
                  <a:pt x="412090" y="3328415"/>
                  <a:pt x="373076" y="3423513"/>
                </a:cubicBezTo>
                <a:cubicBezTo>
                  <a:pt x="334062" y="3518611"/>
                  <a:pt x="291390" y="3683203"/>
                  <a:pt x="256033" y="3774643"/>
                </a:cubicBezTo>
                <a:cubicBezTo>
                  <a:pt x="220676" y="3866083"/>
                  <a:pt x="203608" y="3874617"/>
                  <a:pt x="160936" y="3972153"/>
                </a:cubicBezTo>
                <a:cubicBezTo>
                  <a:pt x="118264" y="4069689"/>
                  <a:pt x="26822" y="4289144"/>
                  <a:pt x="0" y="4359858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5390" name="橢圓 14"/>
          <p:cNvSpPr>
            <a:spLocks noChangeArrowheads="1"/>
          </p:cNvSpPr>
          <p:nvPr/>
        </p:nvSpPr>
        <p:spPr bwMode="auto">
          <a:xfrm>
            <a:off x="3467100" y="512127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5391" name="橢圓 14"/>
          <p:cNvSpPr>
            <a:spLocks noChangeArrowheads="1"/>
          </p:cNvSpPr>
          <p:nvPr/>
        </p:nvSpPr>
        <p:spPr bwMode="auto">
          <a:xfrm>
            <a:off x="4043363" y="537368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5392" name="文字方塊 28"/>
          <p:cNvSpPr txBox="1">
            <a:spLocks noChangeArrowheads="1"/>
          </p:cNvSpPr>
          <p:nvPr/>
        </p:nvSpPr>
        <p:spPr bwMode="auto">
          <a:xfrm>
            <a:off x="4106863" y="5561013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南桃園</a:t>
            </a:r>
          </a:p>
        </p:txBody>
      </p:sp>
      <p:grpSp>
        <p:nvGrpSpPr>
          <p:cNvPr id="15393" name="群組 232"/>
          <p:cNvGrpSpPr>
            <a:grpSpLocks/>
          </p:cNvGrpSpPr>
          <p:nvPr/>
        </p:nvGrpSpPr>
        <p:grpSpPr bwMode="auto">
          <a:xfrm>
            <a:off x="5003800" y="5445125"/>
            <a:ext cx="403225" cy="392113"/>
            <a:chOff x="7729538" y="2924175"/>
            <a:chExt cx="403225" cy="392113"/>
          </a:xfrm>
        </p:grpSpPr>
        <p:sp>
          <p:nvSpPr>
            <p:cNvPr id="15394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5395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5397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5411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12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13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14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15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16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398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5406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07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08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09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10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5399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00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01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02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03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04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405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5396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52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手繪多邊形 6"/>
          <p:cNvSpPr>
            <a:spLocks/>
          </p:cNvSpPr>
          <p:nvPr/>
        </p:nvSpPr>
        <p:spPr bwMode="auto">
          <a:xfrm rot="-727880">
            <a:off x="3276600" y="4868863"/>
            <a:ext cx="4000500" cy="242887"/>
          </a:xfrm>
          <a:custGeom>
            <a:avLst/>
            <a:gdLst>
              <a:gd name="T0" fmla="*/ 0 w 2918765"/>
              <a:gd name="T1" fmla="*/ 19180 h 264073"/>
              <a:gd name="T2" fmla="*/ 467236 w 2918765"/>
              <a:gd name="T3" fmla="*/ 56311 h 264073"/>
              <a:gd name="T4" fmla="*/ 1140605 w 2918765"/>
              <a:gd name="T5" fmla="*/ 68688 h 264073"/>
              <a:gd name="T6" fmla="*/ 1676549 w 2918765"/>
              <a:gd name="T7" fmla="*/ 105820 h 264073"/>
              <a:gd name="T8" fmla="*/ 2116304 w 2918765"/>
              <a:gd name="T9" fmla="*/ 142950 h 264073"/>
              <a:gd name="T10" fmla="*/ 2569795 w 2918765"/>
              <a:gd name="T11" fmla="*/ 204836 h 264073"/>
              <a:gd name="T12" fmla="*/ 2982063 w 2918765"/>
              <a:gd name="T13" fmla="*/ 223401 h 264073"/>
              <a:gd name="T14" fmla="*/ 3627948 w 2918765"/>
              <a:gd name="T15" fmla="*/ 204836 h 264073"/>
              <a:gd name="T16" fmla="*/ 4067693 w 2918765"/>
              <a:gd name="T17" fmla="*/ 124384 h 264073"/>
              <a:gd name="T18" fmla="*/ 4383765 w 2918765"/>
              <a:gd name="T19" fmla="*/ 74877 h 264073"/>
              <a:gd name="T20" fmla="*/ 4713581 w 2918765"/>
              <a:gd name="T21" fmla="*/ 31556 h 264073"/>
              <a:gd name="T22" fmla="*/ 5057136 w 2918765"/>
              <a:gd name="T23" fmla="*/ 614 h 264073"/>
              <a:gd name="T24" fmla="*/ 5318236 w 2918765"/>
              <a:gd name="T25" fmla="*/ 12992 h 264073"/>
              <a:gd name="T26" fmla="*/ 5483142 w 2918765"/>
              <a:gd name="T27" fmla="*/ 37745 h 26407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918765"/>
              <a:gd name="T43" fmla="*/ 0 h 264073"/>
              <a:gd name="T44" fmla="*/ 2918765 w 2918765"/>
              <a:gd name="T45" fmla="*/ 264073 h 26407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918765" h="264073">
                <a:moveTo>
                  <a:pt x="0" y="22672"/>
                </a:moveTo>
                <a:cubicBezTo>
                  <a:pt x="73761" y="39741"/>
                  <a:pt x="147523" y="56810"/>
                  <a:pt x="248717" y="66563"/>
                </a:cubicBezTo>
                <a:cubicBezTo>
                  <a:pt x="349911" y="76316"/>
                  <a:pt x="499873" y="71439"/>
                  <a:pt x="607162" y="81193"/>
                </a:cubicBezTo>
                <a:cubicBezTo>
                  <a:pt x="714451" y="90947"/>
                  <a:pt x="805891" y="110455"/>
                  <a:pt x="892454" y="125085"/>
                </a:cubicBezTo>
                <a:cubicBezTo>
                  <a:pt x="979017" y="139716"/>
                  <a:pt x="1047293" y="149469"/>
                  <a:pt x="1126541" y="168976"/>
                </a:cubicBezTo>
                <a:cubicBezTo>
                  <a:pt x="1205789" y="188483"/>
                  <a:pt x="1291133" y="226279"/>
                  <a:pt x="1367942" y="242128"/>
                </a:cubicBezTo>
                <a:cubicBezTo>
                  <a:pt x="1444751" y="257977"/>
                  <a:pt x="1493520" y="264073"/>
                  <a:pt x="1587398" y="264073"/>
                </a:cubicBezTo>
                <a:cubicBezTo>
                  <a:pt x="1681276" y="264073"/>
                  <a:pt x="1834896" y="261635"/>
                  <a:pt x="1931213" y="242128"/>
                </a:cubicBezTo>
                <a:cubicBezTo>
                  <a:pt x="2027530" y="222621"/>
                  <a:pt x="2098243" y="172633"/>
                  <a:pt x="2165299" y="147030"/>
                </a:cubicBezTo>
                <a:cubicBezTo>
                  <a:pt x="2232355" y="121427"/>
                  <a:pt x="2276247" y="106797"/>
                  <a:pt x="2333549" y="88509"/>
                </a:cubicBezTo>
                <a:cubicBezTo>
                  <a:pt x="2390852" y="70221"/>
                  <a:pt x="2449373" y="51932"/>
                  <a:pt x="2509114" y="37302"/>
                </a:cubicBezTo>
                <a:cubicBezTo>
                  <a:pt x="2568855" y="22672"/>
                  <a:pt x="2638349" y="4384"/>
                  <a:pt x="2691994" y="726"/>
                </a:cubicBezTo>
                <a:cubicBezTo>
                  <a:pt x="2745639" y="-2932"/>
                  <a:pt x="2793187" y="8042"/>
                  <a:pt x="2830982" y="15357"/>
                </a:cubicBezTo>
                <a:cubicBezTo>
                  <a:pt x="2868777" y="22672"/>
                  <a:pt x="2893771" y="33644"/>
                  <a:pt x="2918765" y="44617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6386" name="手繪多邊形 4"/>
          <p:cNvSpPr>
            <a:spLocks/>
          </p:cNvSpPr>
          <p:nvPr/>
        </p:nvSpPr>
        <p:spPr bwMode="auto">
          <a:xfrm rot="4983203">
            <a:off x="4867275" y="-754062"/>
            <a:ext cx="1609725" cy="4359275"/>
          </a:xfrm>
          <a:custGeom>
            <a:avLst/>
            <a:gdLst>
              <a:gd name="T0" fmla="*/ 1610105 w 1609345"/>
              <a:gd name="T1" fmla="*/ 0 h 4359858"/>
              <a:gd name="T2" fmla="*/ 1500325 w 1609345"/>
              <a:gd name="T3" fmla="*/ 263277 h 4359858"/>
              <a:gd name="T4" fmla="*/ 1317359 w 1609345"/>
              <a:gd name="T5" fmla="*/ 789831 h 4359858"/>
              <a:gd name="T6" fmla="*/ 1266129 w 1609345"/>
              <a:gd name="T7" fmla="*/ 1192060 h 4359858"/>
              <a:gd name="T8" fmla="*/ 1112438 w 1609345"/>
              <a:gd name="T9" fmla="*/ 1586975 h 4359858"/>
              <a:gd name="T10" fmla="*/ 900195 w 1609345"/>
              <a:gd name="T11" fmla="*/ 2106213 h 4359858"/>
              <a:gd name="T12" fmla="*/ 797734 w 1609345"/>
              <a:gd name="T13" fmla="*/ 2559637 h 4359858"/>
              <a:gd name="T14" fmla="*/ 768459 w 1609345"/>
              <a:gd name="T15" fmla="*/ 2779033 h 4359858"/>
              <a:gd name="T16" fmla="*/ 607449 w 1609345"/>
              <a:gd name="T17" fmla="*/ 2983804 h 4359858"/>
              <a:gd name="T18" fmla="*/ 490352 w 1609345"/>
              <a:gd name="T19" fmla="*/ 3203201 h 4359858"/>
              <a:gd name="T20" fmla="*/ 373252 w 1609345"/>
              <a:gd name="T21" fmla="*/ 3422597 h 4359858"/>
              <a:gd name="T22" fmla="*/ 256153 w 1609345"/>
              <a:gd name="T23" fmla="*/ 3773634 h 4359858"/>
              <a:gd name="T24" fmla="*/ 161012 w 1609345"/>
              <a:gd name="T25" fmla="*/ 3971092 h 4359858"/>
              <a:gd name="T26" fmla="*/ 0 w 1609345"/>
              <a:gd name="T27" fmla="*/ 4358691 h 435985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09345"/>
              <a:gd name="T43" fmla="*/ 0 h 4359858"/>
              <a:gd name="T44" fmla="*/ 1609345 w 1609345"/>
              <a:gd name="T45" fmla="*/ 4359858 h 435985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09345" h="4359858">
                <a:moveTo>
                  <a:pt x="1609345" y="0"/>
                </a:moveTo>
                <a:cubicBezTo>
                  <a:pt x="1544727" y="125578"/>
                  <a:pt x="1548385" y="131673"/>
                  <a:pt x="1499617" y="263347"/>
                </a:cubicBezTo>
                <a:cubicBezTo>
                  <a:pt x="1450849" y="395021"/>
                  <a:pt x="1355751" y="635203"/>
                  <a:pt x="1316737" y="790041"/>
                </a:cubicBezTo>
                <a:cubicBezTo>
                  <a:pt x="1277723" y="944879"/>
                  <a:pt x="1299668" y="1059484"/>
                  <a:pt x="1265531" y="1192377"/>
                </a:cubicBezTo>
                <a:cubicBezTo>
                  <a:pt x="1231394" y="1325270"/>
                  <a:pt x="1172872" y="1434998"/>
                  <a:pt x="1111912" y="1587398"/>
                </a:cubicBezTo>
                <a:cubicBezTo>
                  <a:pt x="1050952" y="1739798"/>
                  <a:pt x="952197" y="1944623"/>
                  <a:pt x="899771" y="2106777"/>
                </a:cubicBezTo>
                <a:cubicBezTo>
                  <a:pt x="847345" y="2268931"/>
                  <a:pt x="819304" y="2448154"/>
                  <a:pt x="797358" y="2560320"/>
                </a:cubicBezTo>
                <a:cubicBezTo>
                  <a:pt x="775412" y="2672486"/>
                  <a:pt x="799796" y="2709062"/>
                  <a:pt x="768097" y="2779776"/>
                </a:cubicBezTo>
                <a:cubicBezTo>
                  <a:pt x="736398" y="2850490"/>
                  <a:pt x="653492" y="2913888"/>
                  <a:pt x="607163" y="2984601"/>
                </a:cubicBezTo>
                <a:cubicBezTo>
                  <a:pt x="560834" y="3055314"/>
                  <a:pt x="490120" y="3204057"/>
                  <a:pt x="490120" y="3204057"/>
                </a:cubicBezTo>
                <a:cubicBezTo>
                  <a:pt x="451105" y="3277209"/>
                  <a:pt x="412090" y="3328415"/>
                  <a:pt x="373076" y="3423513"/>
                </a:cubicBezTo>
                <a:cubicBezTo>
                  <a:pt x="334062" y="3518611"/>
                  <a:pt x="291390" y="3683203"/>
                  <a:pt x="256033" y="3774643"/>
                </a:cubicBezTo>
                <a:cubicBezTo>
                  <a:pt x="220676" y="3866083"/>
                  <a:pt x="203608" y="3874617"/>
                  <a:pt x="160936" y="3972153"/>
                </a:cubicBezTo>
                <a:cubicBezTo>
                  <a:pt x="118264" y="4069689"/>
                  <a:pt x="26822" y="4289144"/>
                  <a:pt x="0" y="4359858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6387" name="Picture 14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40"/>
          <a:stretch>
            <a:fillRect/>
          </a:stretch>
        </p:blipFill>
        <p:spPr bwMode="auto">
          <a:xfrm>
            <a:off x="1520825" y="566738"/>
            <a:ext cx="619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88" name="群組 148"/>
          <p:cNvGrpSpPr>
            <a:grpSpLocks/>
          </p:cNvGrpSpPr>
          <p:nvPr/>
        </p:nvGrpSpPr>
        <p:grpSpPr bwMode="auto">
          <a:xfrm>
            <a:off x="1508125" y="1414463"/>
            <a:ext cx="1382713" cy="830262"/>
            <a:chOff x="635890" y="404995"/>
            <a:chExt cx="1382537" cy="830997"/>
          </a:xfrm>
        </p:grpSpPr>
        <p:sp>
          <p:nvSpPr>
            <p:cNvPr id="16507" name="文字方塊 142"/>
            <p:cNvSpPr txBox="1">
              <a:spLocks noChangeArrowheads="1"/>
            </p:cNvSpPr>
            <p:nvPr/>
          </p:nvSpPr>
          <p:spPr bwMode="auto">
            <a:xfrm>
              <a:off x="635890" y="404995"/>
              <a:ext cx="5437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 b="1">
                  <a:solidFill>
                    <a:prstClr val="black"/>
                  </a:solidFill>
                  <a:latin typeface="Calibri" pitchFamily="34" charset="0"/>
                </a:rPr>
                <a:t>圖例</a:t>
              </a:r>
              <a:endParaRPr kumimoji="0" lang="en-US" altLang="zh-TW" sz="1400" b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6508" name="文字方塊 143"/>
            <p:cNvSpPr txBox="1">
              <a:spLocks noChangeArrowheads="1"/>
            </p:cNvSpPr>
            <p:nvPr/>
          </p:nvSpPr>
          <p:spPr bwMode="auto">
            <a:xfrm>
              <a:off x="1115616" y="712772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道路阻斷</a:t>
              </a:r>
              <a:endParaRPr kumimoji="0" lang="en-US" altLang="zh-TW" sz="1400">
                <a:solidFill>
                  <a:prstClr val="black"/>
                </a:solidFill>
                <a:latin typeface="Calibri" pitchFamily="34" charset="0"/>
              </a:endParaRPr>
            </a:p>
            <a:p>
              <a:r>
                <a:rPr kumimoji="0" lang="zh-TW" altLang="en-US" sz="1400">
                  <a:solidFill>
                    <a:prstClr val="black"/>
                  </a:solidFill>
                  <a:latin typeface="Calibri" pitchFamily="34" charset="0"/>
                </a:rPr>
                <a:t>改道路線</a:t>
              </a:r>
            </a:p>
          </p:txBody>
        </p:sp>
        <p:cxnSp>
          <p:nvCxnSpPr>
            <p:cNvPr id="146" name="直線接點 145"/>
            <p:cNvCxnSpPr/>
            <p:nvPr/>
          </p:nvCxnSpPr>
          <p:spPr>
            <a:xfrm>
              <a:off x="683509" y="894378"/>
              <a:ext cx="360317" cy="0"/>
            </a:xfrm>
            <a:prstGeom prst="line">
              <a:avLst/>
            </a:prstGeom>
            <a:ln w="38100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/>
            <p:nvPr/>
          </p:nvCxnSpPr>
          <p:spPr>
            <a:xfrm>
              <a:off x="683509" y="1097758"/>
              <a:ext cx="360317" cy="0"/>
            </a:xfrm>
            <a:prstGeom prst="line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89" name="文字方塊 191"/>
          <p:cNvSpPr txBox="1">
            <a:spLocks noChangeArrowheads="1"/>
          </p:cNvSpPr>
          <p:nvPr/>
        </p:nvSpPr>
        <p:spPr bwMode="auto">
          <a:xfrm>
            <a:off x="1360488" y="0"/>
            <a:ext cx="66103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國道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號機場系統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平鎮系統道路阻斷改道路線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南下</a:t>
            </a:r>
            <a:r>
              <a:rPr kumimoji="0" lang="en-US" altLang="zh-TW" sz="2200" b="1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200" b="1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手繪多邊形 4"/>
          <p:cNvSpPr/>
          <p:nvPr/>
        </p:nvSpPr>
        <p:spPr>
          <a:xfrm>
            <a:off x="3635375" y="1052513"/>
            <a:ext cx="1008063" cy="4391025"/>
          </a:xfrm>
          <a:custGeom>
            <a:avLst/>
            <a:gdLst>
              <a:gd name="connsiteX0" fmla="*/ 1909267 w 1909267"/>
              <a:gd name="connsiteY0" fmla="*/ 0 h 5054804"/>
              <a:gd name="connsiteX1" fmla="*/ 1858060 w 1909267"/>
              <a:gd name="connsiteY1" fmla="*/ 131674 h 5054804"/>
              <a:gd name="connsiteX2" fmla="*/ 1770278 w 1909267"/>
              <a:gd name="connsiteY2" fmla="*/ 299924 h 5054804"/>
              <a:gd name="connsiteX3" fmla="*/ 1631289 w 1909267"/>
              <a:gd name="connsiteY3" fmla="*/ 490119 h 5054804"/>
              <a:gd name="connsiteX4" fmla="*/ 1521561 w 1909267"/>
              <a:gd name="connsiteY4" fmla="*/ 753466 h 5054804"/>
              <a:gd name="connsiteX5" fmla="*/ 1338681 w 1909267"/>
              <a:gd name="connsiteY5" fmla="*/ 1280160 h 5054804"/>
              <a:gd name="connsiteX6" fmla="*/ 1287475 w 1909267"/>
              <a:gd name="connsiteY6" fmla="*/ 1682496 h 5054804"/>
              <a:gd name="connsiteX7" fmla="*/ 1133856 w 1909267"/>
              <a:gd name="connsiteY7" fmla="*/ 2077517 h 5054804"/>
              <a:gd name="connsiteX8" fmla="*/ 921715 w 1909267"/>
              <a:gd name="connsiteY8" fmla="*/ 2596896 h 5054804"/>
              <a:gd name="connsiteX9" fmla="*/ 819302 w 1909267"/>
              <a:gd name="connsiteY9" fmla="*/ 3050439 h 5054804"/>
              <a:gd name="connsiteX10" fmla="*/ 790041 w 1909267"/>
              <a:gd name="connsiteY10" fmla="*/ 3269895 h 5054804"/>
              <a:gd name="connsiteX11" fmla="*/ 629107 w 1909267"/>
              <a:gd name="connsiteY11" fmla="*/ 3474720 h 5054804"/>
              <a:gd name="connsiteX12" fmla="*/ 512064 w 1909267"/>
              <a:gd name="connsiteY12" fmla="*/ 3694176 h 5054804"/>
              <a:gd name="connsiteX13" fmla="*/ 395020 w 1909267"/>
              <a:gd name="connsiteY13" fmla="*/ 3913632 h 5054804"/>
              <a:gd name="connsiteX14" fmla="*/ 277977 w 1909267"/>
              <a:gd name="connsiteY14" fmla="*/ 4264762 h 5054804"/>
              <a:gd name="connsiteX15" fmla="*/ 182880 w 1909267"/>
              <a:gd name="connsiteY15" fmla="*/ 4462272 h 5054804"/>
              <a:gd name="connsiteX16" fmla="*/ 65836 w 1909267"/>
              <a:gd name="connsiteY16" fmla="*/ 4710989 h 5054804"/>
              <a:gd name="connsiteX17" fmla="*/ 21945 w 1909267"/>
              <a:gd name="connsiteY17" fmla="*/ 4886554 h 5054804"/>
              <a:gd name="connsiteX18" fmla="*/ 7315 w 1909267"/>
              <a:gd name="connsiteY18" fmla="*/ 4996282 h 5054804"/>
              <a:gd name="connsiteX19" fmla="*/ 0 w 1909267"/>
              <a:gd name="connsiteY19" fmla="*/ 5054804 h 5054804"/>
              <a:gd name="connsiteX0" fmla="*/ 1909267 w 1909267"/>
              <a:gd name="connsiteY0" fmla="*/ 0 h 5054804"/>
              <a:gd name="connsiteX1" fmla="*/ 1858060 w 1909267"/>
              <a:gd name="connsiteY1" fmla="*/ 131674 h 5054804"/>
              <a:gd name="connsiteX2" fmla="*/ 1631289 w 1909267"/>
              <a:gd name="connsiteY2" fmla="*/ 490119 h 5054804"/>
              <a:gd name="connsiteX3" fmla="*/ 1521561 w 1909267"/>
              <a:gd name="connsiteY3" fmla="*/ 753466 h 5054804"/>
              <a:gd name="connsiteX4" fmla="*/ 1338681 w 1909267"/>
              <a:gd name="connsiteY4" fmla="*/ 1280160 h 5054804"/>
              <a:gd name="connsiteX5" fmla="*/ 1287475 w 1909267"/>
              <a:gd name="connsiteY5" fmla="*/ 1682496 h 5054804"/>
              <a:gd name="connsiteX6" fmla="*/ 1133856 w 1909267"/>
              <a:gd name="connsiteY6" fmla="*/ 2077517 h 5054804"/>
              <a:gd name="connsiteX7" fmla="*/ 921715 w 1909267"/>
              <a:gd name="connsiteY7" fmla="*/ 2596896 h 5054804"/>
              <a:gd name="connsiteX8" fmla="*/ 819302 w 1909267"/>
              <a:gd name="connsiteY8" fmla="*/ 3050439 h 5054804"/>
              <a:gd name="connsiteX9" fmla="*/ 790041 w 1909267"/>
              <a:gd name="connsiteY9" fmla="*/ 3269895 h 5054804"/>
              <a:gd name="connsiteX10" fmla="*/ 629107 w 1909267"/>
              <a:gd name="connsiteY10" fmla="*/ 3474720 h 5054804"/>
              <a:gd name="connsiteX11" fmla="*/ 512064 w 1909267"/>
              <a:gd name="connsiteY11" fmla="*/ 3694176 h 5054804"/>
              <a:gd name="connsiteX12" fmla="*/ 395020 w 1909267"/>
              <a:gd name="connsiteY12" fmla="*/ 3913632 h 5054804"/>
              <a:gd name="connsiteX13" fmla="*/ 277977 w 1909267"/>
              <a:gd name="connsiteY13" fmla="*/ 4264762 h 5054804"/>
              <a:gd name="connsiteX14" fmla="*/ 182880 w 1909267"/>
              <a:gd name="connsiteY14" fmla="*/ 4462272 h 5054804"/>
              <a:gd name="connsiteX15" fmla="*/ 65836 w 1909267"/>
              <a:gd name="connsiteY15" fmla="*/ 4710989 h 5054804"/>
              <a:gd name="connsiteX16" fmla="*/ 21945 w 1909267"/>
              <a:gd name="connsiteY16" fmla="*/ 4886554 h 5054804"/>
              <a:gd name="connsiteX17" fmla="*/ 7315 w 1909267"/>
              <a:gd name="connsiteY17" fmla="*/ 4996282 h 5054804"/>
              <a:gd name="connsiteX18" fmla="*/ 0 w 1909267"/>
              <a:gd name="connsiteY18" fmla="*/ 5054804 h 5054804"/>
              <a:gd name="connsiteX0" fmla="*/ 1909267 w 1909267"/>
              <a:gd name="connsiteY0" fmla="*/ 0 h 5054804"/>
              <a:gd name="connsiteX1" fmla="*/ 1631289 w 1909267"/>
              <a:gd name="connsiteY1" fmla="*/ 490119 h 5054804"/>
              <a:gd name="connsiteX2" fmla="*/ 1521561 w 1909267"/>
              <a:gd name="connsiteY2" fmla="*/ 753466 h 5054804"/>
              <a:gd name="connsiteX3" fmla="*/ 1338681 w 1909267"/>
              <a:gd name="connsiteY3" fmla="*/ 1280160 h 5054804"/>
              <a:gd name="connsiteX4" fmla="*/ 1287475 w 1909267"/>
              <a:gd name="connsiteY4" fmla="*/ 1682496 h 5054804"/>
              <a:gd name="connsiteX5" fmla="*/ 1133856 w 1909267"/>
              <a:gd name="connsiteY5" fmla="*/ 2077517 h 5054804"/>
              <a:gd name="connsiteX6" fmla="*/ 921715 w 1909267"/>
              <a:gd name="connsiteY6" fmla="*/ 2596896 h 5054804"/>
              <a:gd name="connsiteX7" fmla="*/ 819302 w 1909267"/>
              <a:gd name="connsiteY7" fmla="*/ 3050439 h 5054804"/>
              <a:gd name="connsiteX8" fmla="*/ 790041 w 1909267"/>
              <a:gd name="connsiteY8" fmla="*/ 3269895 h 5054804"/>
              <a:gd name="connsiteX9" fmla="*/ 629107 w 1909267"/>
              <a:gd name="connsiteY9" fmla="*/ 3474720 h 5054804"/>
              <a:gd name="connsiteX10" fmla="*/ 512064 w 1909267"/>
              <a:gd name="connsiteY10" fmla="*/ 3694176 h 5054804"/>
              <a:gd name="connsiteX11" fmla="*/ 395020 w 1909267"/>
              <a:gd name="connsiteY11" fmla="*/ 3913632 h 5054804"/>
              <a:gd name="connsiteX12" fmla="*/ 277977 w 1909267"/>
              <a:gd name="connsiteY12" fmla="*/ 4264762 h 5054804"/>
              <a:gd name="connsiteX13" fmla="*/ 182880 w 1909267"/>
              <a:gd name="connsiteY13" fmla="*/ 4462272 h 5054804"/>
              <a:gd name="connsiteX14" fmla="*/ 65836 w 1909267"/>
              <a:gd name="connsiteY14" fmla="*/ 4710989 h 5054804"/>
              <a:gd name="connsiteX15" fmla="*/ 21945 w 1909267"/>
              <a:gd name="connsiteY15" fmla="*/ 4886554 h 5054804"/>
              <a:gd name="connsiteX16" fmla="*/ 7315 w 1909267"/>
              <a:gd name="connsiteY16" fmla="*/ 4996282 h 5054804"/>
              <a:gd name="connsiteX17" fmla="*/ 0 w 1909267"/>
              <a:gd name="connsiteY17" fmla="*/ 5054804 h 5054804"/>
              <a:gd name="connsiteX0" fmla="*/ 1631289 w 1631289"/>
              <a:gd name="connsiteY0" fmla="*/ 0 h 4564685"/>
              <a:gd name="connsiteX1" fmla="*/ 1521561 w 1631289"/>
              <a:gd name="connsiteY1" fmla="*/ 263347 h 4564685"/>
              <a:gd name="connsiteX2" fmla="*/ 1338681 w 1631289"/>
              <a:gd name="connsiteY2" fmla="*/ 790041 h 4564685"/>
              <a:gd name="connsiteX3" fmla="*/ 1287475 w 1631289"/>
              <a:gd name="connsiteY3" fmla="*/ 1192377 h 4564685"/>
              <a:gd name="connsiteX4" fmla="*/ 1133856 w 1631289"/>
              <a:gd name="connsiteY4" fmla="*/ 1587398 h 4564685"/>
              <a:gd name="connsiteX5" fmla="*/ 921715 w 1631289"/>
              <a:gd name="connsiteY5" fmla="*/ 2106777 h 4564685"/>
              <a:gd name="connsiteX6" fmla="*/ 819302 w 1631289"/>
              <a:gd name="connsiteY6" fmla="*/ 2560320 h 4564685"/>
              <a:gd name="connsiteX7" fmla="*/ 790041 w 1631289"/>
              <a:gd name="connsiteY7" fmla="*/ 2779776 h 4564685"/>
              <a:gd name="connsiteX8" fmla="*/ 629107 w 1631289"/>
              <a:gd name="connsiteY8" fmla="*/ 2984601 h 4564685"/>
              <a:gd name="connsiteX9" fmla="*/ 512064 w 1631289"/>
              <a:gd name="connsiteY9" fmla="*/ 3204057 h 4564685"/>
              <a:gd name="connsiteX10" fmla="*/ 395020 w 1631289"/>
              <a:gd name="connsiteY10" fmla="*/ 3423513 h 4564685"/>
              <a:gd name="connsiteX11" fmla="*/ 277977 w 1631289"/>
              <a:gd name="connsiteY11" fmla="*/ 3774643 h 4564685"/>
              <a:gd name="connsiteX12" fmla="*/ 182880 w 1631289"/>
              <a:gd name="connsiteY12" fmla="*/ 3972153 h 4564685"/>
              <a:gd name="connsiteX13" fmla="*/ 65836 w 1631289"/>
              <a:gd name="connsiteY13" fmla="*/ 4220870 h 4564685"/>
              <a:gd name="connsiteX14" fmla="*/ 21945 w 1631289"/>
              <a:gd name="connsiteY14" fmla="*/ 4396435 h 4564685"/>
              <a:gd name="connsiteX15" fmla="*/ 7315 w 1631289"/>
              <a:gd name="connsiteY15" fmla="*/ 4506163 h 4564685"/>
              <a:gd name="connsiteX16" fmla="*/ 0 w 1631289"/>
              <a:gd name="connsiteY16" fmla="*/ 4564685 h 4564685"/>
              <a:gd name="connsiteX0" fmla="*/ 1623974 w 1623974"/>
              <a:gd name="connsiteY0" fmla="*/ 0 h 4506163"/>
              <a:gd name="connsiteX1" fmla="*/ 1514246 w 1623974"/>
              <a:gd name="connsiteY1" fmla="*/ 263347 h 4506163"/>
              <a:gd name="connsiteX2" fmla="*/ 1331366 w 1623974"/>
              <a:gd name="connsiteY2" fmla="*/ 790041 h 4506163"/>
              <a:gd name="connsiteX3" fmla="*/ 1280160 w 1623974"/>
              <a:gd name="connsiteY3" fmla="*/ 1192377 h 4506163"/>
              <a:gd name="connsiteX4" fmla="*/ 1126541 w 1623974"/>
              <a:gd name="connsiteY4" fmla="*/ 1587398 h 4506163"/>
              <a:gd name="connsiteX5" fmla="*/ 914400 w 1623974"/>
              <a:gd name="connsiteY5" fmla="*/ 2106777 h 4506163"/>
              <a:gd name="connsiteX6" fmla="*/ 811987 w 1623974"/>
              <a:gd name="connsiteY6" fmla="*/ 2560320 h 4506163"/>
              <a:gd name="connsiteX7" fmla="*/ 782726 w 1623974"/>
              <a:gd name="connsiteY7" fmla="*/ 2779776 h 4506163"/>
              <a:gd name="connsiteX8" fmla="*/ 621792 w 1623974"/>
              <a:gd name="connsiteY8" fmla="*/ 2984601 h 4506163"/>
              <a:gd name="connsiteX9" fmla="*/ 504749 w 1623974"/>
              <a:gd name="connsiteY9" fmla="*/ 3204057 h 4506163"/>
              <a:gd name="connsiteX10" fmla="*/ 387705 w 1623974"/>
              <a:gd name="connsiteY10" fmla="*/ 3423513 h 4506163"/>
              <a:gd name="connsiteX11" fmla="*/ 270662 w 1623974"/>
              <a:gd name="connsiteY11" fmla="*/ 3774643 h 4506163"/>
              <a:gd name="connsiteX12" fmla="*/ 175565 w 1623974"/>
              <a:gd name="connsiteY12" fmla="*/ 3972153 h 4506163"/>
              <a:gd name="connsiteX13" fmla="*/ 58521 w 1623974"/>
              <a:gd name="connsiteY13" fmla="*/ 4220870 h 4506163"/>
              <a:gd name="connsiteX14" fmla="*/ 14630 w 1623974"/>
              <a:gd name="connsiteY14" fmla="*/ 4396435 h 4506163"/>
              <a:gd name="connsiteX15" fmla="*/ 0 w 1623974"/>
              <a:gd name="connsiteY15" fmla="*/ 4506163 h 4506163"/>
              <a:gd name="connsiteX0" fmla="*/ 1609344 w 1609344"/>
              <a:gd name="connsiteY0" fmla="*/ 0 h 4396435"/>
              <a:gd name="connsiteX1" fmla="*/ 1499616 w 1609344"/>
              <a:gd name="connsiteY1" fmla="*/ 263347 h 4396435"/>
              <a:gd name="connsiteX2" fmla="*/ 1316736 w 1609344"/>
              <a:gd name="connsiteY2" fmla="*/ 790041 h 4396435"/>
              <a:gd name="connsiteX3" fmla="*/ 1265530 w 1609344"/>
              <a:gd name="connsiteY3" fmla="*/ 1192377 h 4396435"/>
              <a:gd name="connsiteX4" fmla="*/ 1111911 w 1609344"/>
              <a:gd name="connsiteY4" fmla="*/ 1587398 h 4396435"/>
              <a:gd name="connsiteX5" fmla="*/ 899770 w 1609344"/>
              <a:gd name="connsiteY5" fmla="*/ 2106777 h 4396435"/>
              <a:gd name="connsiteX6" fmla="*/ 797357 w 1609344"/>
              <a:gd name="connsiteY6" fmla="*/ 2560320 h 4396435"/>
              <a:gd name="connsiteX7" fmla="*/ 768096 w 1609344"/>
              <a:gd name="connsiteY7" fmla="*/ 2779776 h 4396435"/>
              <a:gd name="connsiteX8" fmla="*/ 607162 w 1609344"/>
              <a:gd name="connsiteY8" fmla="*/ 2984601 h 4396435"/>
              <a:gd name="connsiteX9" fmla="*/ 490119 w 1609344"/>
              <a:gd name="connsiteY9" fmla="*/ 3204057 h 4396435"/>
              <a:gd name="connsiteX10" fmla="*/ 373075 w 1609344"/>
              <a:gd name="connsiteY10" fmla="*/ 3423513 h 4396435"/>
              <a:gd name="connsiteX11" fmla="*/ 256032 w 1609344"/>
              <a:gd name="connsiteY11" fmla="*/ 3774643 h 4396435"/>
              <a:gd name="connsiteX12" fmla="*/ 160935 w 1609344"/>
              <a:gd name="connsiteY12" fmla="*/ 3972153 h 4396435"/>
              <a:gd name="connsiteX13" fmla="*/ 43891 w 1609344"/>
              <a:gd name="connsiteY13" fmla="*/ 4220870 h 4396435"/>
              <a:gd name="connsiteX14" fmla="*/ 0 w 1609344"/>
              <a:gd name="connsiteY14" fmla="*/ 4396435 h 4396435"/>
              <a:gd name="connsiteX0" fmla="*/ 1565453 w 1565453"/>
              <a:gd name="connsiteY0" fmla="*/ 0 h 4220870"/>
              <a:gd name="connsiteX1" fmla="*/ 1455725 w 1565453"/>
              <a:gd name="connsiteY1" fmla="*/ 263347 h 4220870"/>
              <a:gd name="connsiteX2" fmla="*/ 1272845 w 1565453"/>
              <a:gd name="connsiteY2" fmla="*/ 790041 h 4220870"/>
              <a:gd name="connsiteX3" fmla="*/ 1221639 w 1565453"/>
              <a:gd name="connsiteY3" fmla="*/ 1192377 h 4220870"/>
              <a:gd name="connsiteX4" fmla="*/ 1068020 w 1565453"/>
              <a:gd name="connsiteY4" fmla="*/ 1587398 h 4220870"/>
              <a:gd name="connsiteX5" fmla="*/ 855879 w 1565453"/>
              <a:gd name="connsiteY5" fmla="*/ 2106777 h 4220870"/>
              <a:gd name="connsiteX6" fmla="*/ 753466 w 1565453"/>
              <a:gd name="connsiteY6" fmla="*/ 2560320 h 4220870"/>
              <a:gd name="connsiteX7" fmla="*/ 724205 w 1565453"/>
              <a:gd name="connsiteY7" fmla="*/ 2779776 h 4220870"/>
              <a:gd name="connsiteX8" fmla="*/ 563271 w 1565453"/>
              <a:gd name="connsiteY8" fmla="*/ 2984601 h 4220870"/>
              <a:gd name="connsiteX9" fmla="*/ 446228 w 1565453"/>
              <a:gd name="connsiteY9" fmla="*/ 3204057 h 4220870"/>
              <a:gd name="connsiteX10" fmla="*/ 329184 w 1565453"/>
              <a:gd name="connsiteY10" fmla="*/ 3423513 h 4220870"/>
              <a:gd name="connsiteX11" fmla="*/ 212141 w 1565453"/>
              <a:gd name="connsiteY11" fmla="*/ 3774643 h 4220870"/>
              <a:gd name="connsiteX12" fmla="*/ 117044 w 1565453"/>
              <a:gd name="connsiteY12" fmla="*/ 3972153 h 4220870"/>
              <a:gd name="connsiteX13" fmla="*/ 0 w 1565453"/>
              <a:gd name="connsiteY13" fmla="*/ 4220870 h 4220870"/>
              <a:gd name="connsiteX0" fmla="*/ 1609345 w 1609345"/>
              <a:gd name="connsiteY0" fmla="*/ 0 h 4359858"/>
              <a:gd name="connsiteX1" fmla="*/ 1499617 w 1609345"/>
              <a:gd name="connsiteY1" fmla="*/ 263347 h 4359858"/>
              <a:gd name="connsiteX2" fmla="*/ 1316737 w 1609345"/>
              <a:gd name="connsiteY2" fmla="*/ 790041 h 4359858"/>
              <a:gd name="connsiteX3" fmla="*/ 1265531 w 1609345"/>
              <a:gd name="connsiteY3" fmla="*/ 1192377 h 4359858"/>
              <a:gd name="connsiteX4" fmla="*/ 1111912 w 1609345"/>
              <a:gd name="connsiteY4" fmla="*/ 1587398 h 4359858"/>
              <a:gd name="connsiteX5" fmla="*/ 899771 w 1609345"/>
              <a:gd name="connsiteY5" fmla="*/ 2106777 h 4359858"/>
              <a:gd name="connsiteX6" fmla="*/ 797358 w 1609345"/>
              <a:gd name="connsiteY6" fmla="*/ 2560320 h 4359858"/>
              <a:gd name="connsiteX7" fmla="*/ 768097 w 1609345"/>
              <a:gd name="connsiteY7" fmla="*/ 2779776 h 4359858"/>
              <a:gd name="connsiteX8" fmla="*/ 607163 w 1609345"/>
              <a:gd name="connsiteY8" fmla="*/ 2984601 h 4359858"/>
              <a:gd name="connsiteX9" fmla="*/ 490120 w 1609345"/>
              <a:gd name="connsiteY9" fmla="*/ 3204057 h 4359858"/>
              <a:gd name="connsiteX10" fmla="*/ 373076 w 1609345"/>
              <a:gd name="connsiteY10" fmla="*/ 3423513 h 4359858"/>
              <a:gd name="connsiteX11" fmla="*/ 256033 w 1609345"/>
              <a:gd name="connsiteY11" fmla="*/ 3774643 h 4359858"/>
              <a:gd name="connsiteX12" fmla="*/ 160936 w 1609345"/>
              <a:gd name="connsiteY12" fmla="*/ 3972153 h 4359858"/>
              <a:gd name="connsiteX13" fmla="*/ 0 w 1609345"/>
              <a:gd name="connsiteY13" fmla="*/ 4359858 h 435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09345" h="4359858">
                <a:moveTo>
                  <a:pt x="1609345" y="0"/>
                </a:moveTo>
                <a:cubicBezTo>
                  <a:pt x="1544727" y="125578"/>
                  <a:pt x="1548385" y="131673"/>
                  <a:pt x="1499617" y="263347"/>
                </a:cubicBezTo>
                <a:cubicBezTo>
                  <a:pt x="1450849" y="395021"/>
                  <a:pt x="1355751" y="635203"/>
                  <a:pt x="1316737" y="790041"/>
                </a:cubicBezTo>
                <a:cubicBezTo>
                  <a:pt x="1277723" y="944879"/>
                  <a:pt x="1299668" y="1059484"/>
                  <a:pt x="1265531" y="1192377"/>
                </a:cubicBezTo>
                <a:cubicBezTo>
                  <a:pt x="1231394" y="1325270"/>
                  <a:pt x="1172872" y="1434998"/>
                  <a:pt x="1111912" y="1587398"/>
                </a:cubicBezTo>
                <a:cubicBezTo>
                  <a:pt x="1050952" y="1739798"/>
                  <a:pt x="952197" y="1944623"/>
                  <a:pt x="899771" y="2106777"/>
                </a:cubicBezTo>
                <a:cubicBezTo>
                  <a:pt x="847345" y="2268931"/>
                  <a:pt x="819304" y="2448154"/>
                  <a:pt x="797358" y="2560320"/>
                </a:cubicBezTo>
                <a:cubicBezTo>
                  <a:pt x="775412" y="2672486"/>
                  <a:pt x="799796" y="2709062"/>
                  <a:pt x="768097" y="2779776"/>
                </a:cubicBezTo>
                <a:cubicBezTo>
                  <a:pt x="736398" y="2850490"/>
                  <a:pt x="653492" y="2913888"/>
                  <a:pt x="607163" y="2984601"/>
                </a:cubicBezTo>
                <a:cubicBezTo>
                  <a:pt x="560834" y="3055314"/>
                  <a:pt x="490120" y="3204057"/>
                  <a:pt x="490120" y="3204057"/>
                </a:cubicBezTo>
                <a:cubicBezTo>
                  <a:pt x="451105" y="3277209"/>
                  <a:pt x="412090" y="3328415"/>
                  <a:pt x="373076" y="3423513"/>
                </a:cubicBezTo>
                <a:cubicBezTo>
                  <a:pt x="334062" y="3518611"/>
                  <a:pt x="291390" y="3683203"/>
                  <a:pt x="256033" y="3774643"/>
                </a:cubicBezTo>
                <a:cubicBezTo>
                  <a:pt x="220676" y="3866083"/>
                  <a:pt x="203608" y="3874617"/>
                  <a:pt x="160936" y="3972153"/>
                </a:cubicBezTo>
                <a:cubicBezTo>
                  <a:pt x="118264" y="4069689"/>
                  <a:pt x="26822" y="4289144"/>
                  <a:pt x="0" y="4359858"/>
                </a:cubicBezTo>
              </a:path>
            </a:pathLst>
          </a:custGeom>
          <a:noFill/>
          <a:ln w="101600"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16391" name="文字方塊 19"/>
          <p:cNvSpPr txBox="1">
            <a:spLocks noChangeArrowheads="1"/>
          </p:cNvSpPr>
          <p:nvPr/>
        </p:nvSpPr>
        <p:spPr bwMode="auto">
          <a:xfrm>
            <a:off x="3635375" y="1268413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機場系統</a:t>
            </a:r>
          </a:p>
        </p:txBody>
      </p:sp>
      <p:sp>
        <p:nvSpPr>
          <p:cNvPr id="16392" name="文字方塊 28"/>
          <p:cNvSpPr txBox="1">
            <a:spLocks noChangeArrowheads="1"/>
          </p:cNvSpPr>
          <p:nvPr/>
        </p:nvSpPr>
        <p:spPr bwMode="auto">
          <a:xfrm>
            <a:off x="2895600" y="4768850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平鎮系統</a:t>
            </a:r>
          </a:p>
        </p:txBody>
      </p:sp>
      <p:sp>
        <p:nvSpPr>
          <p:cNvPr id="16393" name="橢圓 14"/>
          <p:cNvSpPr>
            <a:spLocks noChangeArrowheads="1"/>
          </p:cNvSpPr>
          <p:nvPr/>
        </p:nvSpPr>
        <p:spPr bwMode="auto">
          <a:xfrm>
            <a:off x="4500563" y="11255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grpSp>
        <p:nvGrpSpPr>
          <p:cNvPr id="16394" name="群組 232"/>
          <p:cNvGrpSpPr>
            <a:grpSpLocks/>
          </p:cNvGrpSpPr>
          <p:nvPr/>
        </p:nvGrpSpPr>
        <p:grpSpPr bwMode="auto">
          <a:xfrm>
            <a:off x="3995738" y="2924175"/>
            <a:ext cx="403225" cy="392113"/>
            <a:chOff x="7729538" y="2924175"/>
            <a:chExt cx="403225" cy="392113"/>
          </a:xfrm>
        </p:grpSpPr>
        <p:sp>
          <p:nvSpPr>
            <p:cNvPr id="16484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6485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6487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6501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02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03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04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05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06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6488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6496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97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98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99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00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6489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90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91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92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93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94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95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6486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16395" name="橢圓 14"/>
          <p:cNvSpPr>
            <a:spLocks noChangeArrowheads="1"/>
          </p:cNvSpPr>
          <p:nvPr/>
        </p:nvSpPr>
        <p:spPr bwMode="auto">
          <a:xfrm>
            <a:off x="4043363" y="371633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6396" name="文字方塊 28"/>
          <p:cNvSpPr txBox="1">
            <a:spLocks noChangeArrowheads="1"/>
          </p:cNvSpPr>
          <p:nvPr/>
        </p:nvSpPr>
        <p:spPr bwMode="auto">
          <a:xfrm>
            <a:off x="3589338" y="3644900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中壢</a:t>
            </a:r>
          </a:p>
        </p:txBody>
      </p:sp>
      <p:sp>
        <p:nvSpPr>
          <p:cNvPr id="16397" name="橢圓 14"/>
          <p:cNvSpPr>
            <a:spLocks noChangeArrowheads="1"/>
          </p:cNvSpPr>
          <p:nvPr/>
        </p:nvSpPr>
        <p:spPr bwMode="auto">
          <a:xfrm>
            <a:off x="3611563" y="5157788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6398" name="橢圓 14"/>
          <p:cNvSpPr>
            <a:spLocks noChangeArrowheads="1"/>
          </p:cNvSpPr>
          <p:nvPr/>
        </p:nvSpPr>
        <p:spPr bwMode="auto">
          <a:xfrm>
            <a:off x="5051425" y="137795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6399" name="文字方塊 28"/>
          <p:cNvSpPr txBox="1">
            <a:spLocks noChangeArrowheads="1"/>
          </p:cNvSpPr>
          <p:nvPr/>
        </p:nvSpPr>
        <p:spPr bwMode="auto">
          <a:xfrm>
            <a:off x="4787900" y="1557338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南桃園</a:t>
            </a:r>
          </a:p>
        </p:txBody>
      </p:sp>
      <p:grpSp>
        <p:nvGrpSpPr>
          <p:cNvPr id="16400" name="群組 232"/>
          <p:cNvGrpSpPr>
            <a:grpSpLocks/>
          </p:cNvGrpSpPr>
          <p:nvPr/>
        </p:nvGrpSpPr>
        <p:grpSpPr bwMode="auto">
          <a:xfrm>
            <a:off x="5508625" y="1341438"/>
            <a:ext cx="403225" cy="392112"/>
            <a:chOff x="7729538" y="2924175"/>
            <a:chExt cx="403225" cy="392113"/>
          </a:xfrm>
        </p:grpSpPr>
        <p:sp>
          <p:nvSpPr>
            <p:cNvPr id="16461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6462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6464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6478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79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80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81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8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83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6465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6473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74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75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76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77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6466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67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68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69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70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71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72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6463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2</a:t>
              </a:r>
            </a:p>
          </p:txBody>
        </p:sp>
      </p:grpSp>
      <p:sp>
        <p:nvSpPr>
          <p:cNvPr id="16401" name="橢圓 14"/>
          <p:cNvSpPr>
            <a:spLocks noChangeArrowheads="1"/>
          </p:cNvSpPr>
          <p:nvPr/>
        </p:nvSpPr>
        <p:spPr bwMode="auto">
          <a:xfrm>
            <a:off x="4284663" y="2349500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6402" name="文字方塊 28"/>
          <p:cNvSpPr txBox="1">
            <a:spLocks noChangeArrowheads="1"/>
          </p:cNvSpPr>
          <p:nvPr/>
        </p:nvSpPr>
        <p:spPr bwMode="auto">
          <a:xfrm>
            <a:off x="3851275" y="2276475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內壢</a:t>
            </a:r>
          </a:p>
        </p:txBody>
      </p:sp>
      <p:sp>
        <p:nvSpPr>
          <p:cNvPr id="16403" name="橢圓 14"/>
          <p:cNvSpPr>
            <a:spLocks noChangeArrowheads="1"/>
          </p:cNvSpPr>
          <p:nvPr/>
        </p:nvSpPr>
        <p:spPr bwMode="auto">
          <a:xfrm>
            <a:off x="6732588" y="1700213"/>
            <a:ext cx="168275" cy="179387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6404" name="文字方塊 28"/>
          <p:cNvSpPr txBox="1">
            <a:spLocks noChangeArrowheads="1"/>
          </p:cNvSpPr>
          <p:nvPr/>
        </p:nvSpPr>
        <p:spPr bwMode="auto">
          <a:xfrm>
            <a:off x="6300788" y="1773238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大湳</a:t>
            </a:r>
          </a:p>
        </p:txBody>
      </p:sp>
      <p:sp>
        <p:nvSpPr>
          <p:cNvPr id="16405" name="手繪多邊形 4"/>
          <p:cNvSpPr>
            <a:spLocks/>
          </p:cNvSpPr>
          <p:nvPr/>
        </p:nvSpPr>
        <p:spPr bwMode="auto">
          <a:xfrm rot="10598720">
            <a:off x="7083425" y="976313"/>
            <a:ext cx="1376363" cy="3460750"/>
          </a:xfrm>
          <a:custGeom>
            <a:avLst/>
            <a:gdLst>
              <a:gd name="T0" fmla="*/ 1177109 w 1609345"/>
              <a:gd name="T1" fmla="*/ 0 h 4359858"/>
              <a:gd name="T2" fmla="*/ 1096852 w 1609345"/>
              <a:gd name="T3" fmla="*/ 165930 h 4359858"/>
              <a:gd name="T4" fmla="*/ 963089 w 1609345"/>
              <a:gd name="T5" fmla="*/ 497790 h 4359858"/>
              <a:gd name="T6" fmla="*/ 925636 w 1609345"/>
              <a:gd name="T7" fmla="*/ 751294 h 4359858"/>
              <a:gd name="T8" fmla="*/ 813277 w 1609345"/>
              <a:gd name="T9" fmla="*/ 1000189 h 4359858"/>
              <a:gd name="T10" fmla="*/ 658112 w 1609345"/>
              <a:gd name="T11" fmla="*/ 1327439 h 4359858"/>
              <a:gd name="T12" fmla="*/ 583205 w 1609345"/>
              <a:gd name="T13" fmla="*/ 1613208 h 4359858"/>
              <a:gd name="T14" fmla="*/ 561803 w 1609345"/>
              <a:gd name="T15" fmla="*/ 1751483 h 4359858"/>
              <a:gd name="T16" fmla="*/ 444092 w 1609345"/>
              <a:gd name="T17" fmla="*/ 1880538 h 4359858"/>
              <a:gd name="T18" fmla="*/ 358484 w 1609345"/>
              <a:gd name="T19" fmla="*/ 2018813 h 4359858"/>
              <a:gd name="T20" fmla="*/ 272875 w 1609345"/>
              <a:gd name="T21" fmla="*/ 2157088 h 4359858"/>
              <a:gd name="T22" fmla="*/ 187268 w 1609345"/>
              <a:gd name="T23" fmla="*/ 2378328 h 4359858"/>
              <a:gd name="T24" fmla="*/ 117712 w 1609345"/>
              <a:gd name="T25" fmla="*/ 2502774 h 4359858"/>
              <a:gd name="T26" fmla="*/ 0 w 1609345"/>
              <a:gd name="T27" fmla="*/ 2747061 h 435985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09345"/>
              <a:gd name="T43" fmla="*/ 0 h 4359858"/>
              <a:gd name="T44" fmla="*/ 1609345 w 1609345"/>
              <a:gd name="T45" fmla="*/ 4359858 h 435985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09345" h="4359858">
                <a:moveTo>
                  <a:pt x="1609345" y="0"/>
                </a:moveTo>
                <a:cubicBezTo>
                  <a:pt x="1544727" y="125578"/>
                  <a:pt x="1548385" y="131673"/>
                  <a:pt x="1499617" y="263347"/>
                </a:cubicBezTo>
                <a:cubicBezTo>
                  <a:pt x="1450849" y="395021"/>
                  <a:pt x="1355751" y="635203"/>
                  <a:pt x="1316737" y="790041"/>
                </a:cubicBezTo>
                <a:cubicBezTo>
                  <a:pt x="1277723" y="944879"/>
                  <a:pt x="1299668" y="1059484"/>
                  <a:pt x="1265531" y="1192377"/>
                </a:cubicBezTo>
                <a:cubicBezTo>
                  <a:pt x="1231394" y="1325270"/>
                  <a:pt x="1172872" y="1434998"/>
                  <a:pt x="1111912" y="1587398"/>
                </a:cubicBezTo>
                <a:cubicBezTo>
                  <a:pt x="1050952" y="1739798"/>
                  <a:pt x="952197" y="1944623"/>
                  <a:pt x="899771" y="2106777"/>
                </a:cubicBezTo>
                <a:cubicBezTo>
                  <a:pt x="847345" y="2268931"/>
                  <a:pt x="819304" y="2448154"/>
                  <a:pt x="797358" y="2560320"/>
                </a:cubicBezTo>
                <a:cubicBezTo>
                  <a:pt x="775412" y="2672486"/>
                  <a:pt x="799796" y="2709062"/>
                  <a:pt x="768097" y="2779776"/>
                </a:cubicBezTo>
                <a:cubicBezTo>
                  <a:pt x="736398" y="2850490"/>
                  <a:pt x="653492" y="2913888"/>
                  <a:pt x="607163" y="2984601"/>
                </a:cubicBezTo>
                <a:cubicBezTo>
                  <a:pt x="560834" y="3055314"/>
                  <a:pt x="490120" y="3204057"/>
                  <a:pt x="490120" y="3204057"/>
                </a:cubicBezTo>
                <a:cubicBezTo>
                  <a:pt x="451105" y="3277209"/>
                  <a:pt x="412090" y="3328415"/>
                  <a:pt x="373076" y="3423513"/>
                </a:cubicBezTo>
                <a:cubicBezTo>
                  <a:pt x="334062" y="3518611"/>
                  <a:pt x="291390" y="3683203"/>
                  <a:pt x="256033" y="3774643"/>
                </a:cubicBezTo>
                <a:cubicBezTo>
                  <a:pt x="220676" y="3866083"/>
                  <a:pt x="203608" y="3874617"/>
                  <a:pt x="160936" y="3972153"/>
                </a:cubicBezTo>
                <a:cubicBezTo>
                  <a:pt x="118264" y="4069689"/>
                  <a:pt x="26822" y="4289144"/>
                  <a:pt x="0" y="4359858"/>
                </a:cubicBezTo>
              </a:path>
            </a:pathLst>
          </a:custGeom>
          <a:noFill/>
          <a:ln w="101600" cap="flat" cmpd="sng" algn="ctr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6406" name="橢圓 14"/>
          <p:cNvSpPr>
            <a:spLocks noChangeArrowheads="1"/>
          </p:cNvSpPr>
          <p:nvPr/>
        </p:nvSpPr>
        <p:spPr bwMode="auto">
          <a:xfrm>
            <a:off x="7859713" y="184467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6407" name="文字方塊 19"/>
          <p:cNvSpPr txBox="1">
            <a:spLocks noChangeArrowheads="1"/>
          </p:cNvSpPr>
          <p:nvPr/>
        </p:nvSpPr>
        <p:spPr bwMode="auto">
          <a:xfrm>
            <a:off x="8027988" y="1989138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鶯歌系統</a:t>
            </a:r>
          </a:p>
        </p:txBody>
      </p:sp>
      <p:sp>
        <p:nvSpPr>
          <p:cNvPr id="16408" name="橢圓 14"/>
          <p:cNvSpPr>
            <a:spLocks noChangeArrowheads="1"/>
          </p:cNvSpPr>
          <p:nvPr/>
        </p:nvSpPr>
        <p:spPr bwMode="auto">
          <a:xfrm>
            <a:off x="7092950" y="4365625"/>
            <a:ext cx="168275" cy="179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6409" name="文字方塊 28"/>
          <p:cNvSpPr txBox="1">
            <a:spLocks noChangeArrowheads="1"/>
          </p:cNvSpPr>
          <p:nvPr/>
        </p:nvSpPr>
        <p:spPr bwMode="auto">
          <a:xfrm>
            <a:off x="6804025" y="4076700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CC"/>
                </a:solidFill>
                <a:latin typeface="Verdana" pitchFamily="34" charset="0"/>
              </a:rPr>
              <a:t>大溪</a:t>
            </a:r>
          </a:p>
        </p:txBody>
      </p:sp>
      <p:grpSp>
        <p:nvGrpSpPr>
          <p:cNvPr id="16410" name="Group 53"/>
          <p:cNvGrpSpPr>
            <a:grpSpLocks/>
          </p:cNvGrpSpPr>
          <p:nvPr/>
        </p:nvGrpSpPr>
        <p:grpSpPr bwMode="auto">
          <a:xfrm>
            <a:off x="5292725" y="4941888"/>
            <a:ext cx="298450" cy="298450"/>
            <a:chOff x="3100" y="838"/>
            <a:chExt cx="188" cy="188"/>
          </a:xfrm>
        </p:grpSpPr>
        <p:grpSp>
          <p:nvGrpSpPr>
            <p:cNvPr id="16455" name="Group 35"/>
            <p:cNvGrpSpPr>
              <a:grpSpLocks noChangeAspect="1"/>
            </p:cNvGrpSpPr>
            <p:nvPr/>
          </p:nvGrpSpPr>
          <p:grpSpPr bwMode="auto">
            <a:xfrm>
              <a:off x="3100" y="838"/>
              <a:ext cx="188" cy="188"/>
              <a:chOff x="2737" y="1969"/>
              <a:chExt cx="239" cy="239"/>
            </a:xfrm>
          </p:grpSpPr>
          <p:sp>
            <p:nvSpPr>
              <p:cNvPr id="16457" name="Arc 36"/>
              <p:cNvSpPr>
                <a:spLocks noChangeAspect="1"/>
              </p:cNvSpPr>
              <p:nvPr/>
            </p:nvSpPr>
            <p:spPr bwMode="auto">
              <a:xfrm>
                <a:off x="2737" y="1969"/>
                <a:ext cx="120" cy="56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9"/>
                      <a:pt x="9561" y="98"/>
                      <a:pt x="21419" y="-1"/>
                    </a:cubicBez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58" name="Arc 37"/>
              <p:cNvSpPr>
                <a:spLocks noChangeAspect="1"/>
              </p:cNvSpPr>
              <p:nvPr/>
            </p:nvSpPr>
            <p:spPr bwMode="auto">
              <a:xfrm>
                <a:off x="2856" y="1969"/>
                <a:ext cx="120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59" name="Arc 38"/>
              <p:cNvSpPr>
                <a:spLocks noChangeAspect="1"/>
              </p:cNvSpPr>
              <p:nvPr/>
            </p:nvSpPr>
            <p:spPr bwMode="auto">
              <a:xfrm>
                <a:off x="2737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60" name="Arc 39"/>
              <p:cNvSpPr>
                <a:spLocks noChangeAspect="1"/>
              </p:cNvSpPr>
              <p:nvPr/>
            </p:nvSpPr>
            <p:spPr bwMode="auto">
              <a:xfrm>
                <a:off x="2856" y="2024"/>
                <a:ext cx="120" cy="1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rnd" cmpd="dbl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6456" name="Text Box 40"/>
            <p:cNvSpPr txBox="1">
              <a:spLocks noChangeAspect="1" noChangeArrowheads="1"/>
            </p:cNvSpPr>
            <p:nvPr/>
          </p:nvSpPr>
          <p:spPr bwMode="auto">
            <a:xfrm>
              <a:off x="3134" y="849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/>
              <a:r>
                <a:rPr lang="en-US" altLang="zh-TW" sz="1400" b="1">
                  <a:solidFill>
                    <a:prstClr val="white"/>
                  </a:solidFill>
                  <a:ea typeface="標楷體" pitchFamily="65" charset="-120"/>
                </a:rPr>
                <a:t>66</a:t>
              </a:r>
            </a:p>
          </p:txBody>
        </p:sp>
      </p:grpSp>
      <p:grpSp>
        <p:nvGrpSpPr>
          <p:cNvPr id="16411" name="群組 232"/>
          <p:cNvGrpSpPr>
            <a:grpSpLocks/>
          </p:cNvGrpSpPr>
          <p:nvPr/>
        </p:nvGrpSpPr>
        <p:grpSpPr bwMode="auto">
          <a:xfrm>
            <a:off x="7380288" y="2997200"/>
            <a:ext cx="403225" cy="392113"/>
            <a:chOff x="7729538" y="2924175"/>
            <a:chExt cx="403225" cy="392113"/>
          </a:xfrm>
        </p:grpSpPr>
        <p:sp>
          <p:nvSpPr>
            <p:cNvPr id="16432" name="Rectangle 5"/>
            <p:cNvSpPr>
              <a:spLocks noChangeAspect="1" noChangeArrowheads="1"/>
            </p:cNvSpPr>
            <p:nvPr/>
          </p:nvSpPr>
          <p:spPr bwMode="auto">
            <a:xfrm>
              <a:off x="8069263" y="3041650"/>
              <a:ext cx="635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b="1">
                  <a:solidFill>
                    <a:srgbClr val="FFFFFF"/>
                  </a:solidFill>
                  <a:latin typeface="華康中黑體"/>
                  <a:ea typeface="華康中黑體"/>
                  <a:cs typeface="華康中黑體"/>
                </a:rPr>
                <a:t> </a:t>
              </a: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16433" name="Group 6"/>
            <p:cNvGrpSpPr>
              <a:grpSpLocks noChangeAspect="1"/>
            </p:cNvGrpSpPr>
            <p:nvPr/>
          </p:nvGrpSpPr>
          <p:grpSpPr bwMode="auto">
            <a:xfrm>
              <a:off x="7729538" y="2924175"/>
              <a:ext cx="365125" cy="336550"/>
              <a:chOff x="2925" y="970"/>
              <a:chExt cx="134" cy="121"/>
            </a:xfrm>
          </p:grpSpPr>
          <p:grpSp>
            <p:nvGrpSpPr>
              <p:cNvPr id="16435" name="Group 7"/>
              <p:cNvGrpSpPr>
                <a:grpSpLocks noChangeAspect="1"/>
              </p:cNvGrpSpPr>
              <p:nvPr/>
            </p:nvGrpSpPr>
            <p:grpSpPr bwMode="auto">
              <a:xfrm>
                <a:off x="2925" y="970"/>
                <a:ext cx="134" cy="121"/>
                <a:chOff x="2925" y="970"/>
                <a:chExt cx="134" cy="121"/>
              </a:xfrm>
            </p:grpSpPr>
            <p:sp>
              <p:nvSpPr>
                <p:cNvPr id="16449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2925" y="995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50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961" y="970"/>
                  <a:ext cx="57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51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7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52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939" y="1036"/>
                  <a:ext cx="56" cy="55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53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03" y="994"/>
                  <a:ext cx="56" cy="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54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15"/>
                  <a:ext cx="50" cy="4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6436" name="Group 14"/>
              <p:cNvGrpSpPr>
                <a:grpSpLocks noChangeAspect="1"/>
              </p:cNvGrpSpPr>
              <p:nvPr/>
            </p:nvGrpSpPr>
            <p:grpSpPr bwMode="auto">
              <a:xfrm>
                <a:off x="2930" y="975"/>
                <a:ext cx="123" cy="111"/>
                <a:chOff x="2930" y="975"/>
                <a:chExt cx="123" cy="111"/>
              </a:xfrm>
            </p:grpSpPr>
            <p:sp>
              <p:nvSpPr>
                <p:cNvPr id="16444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963" y="975"/>
                  <a:ext cx="51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45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01" y="998"/>
                  <a:ext cx="52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46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30" y="998"/>
                  <a:ext cx="53" cy="5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47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942" y="1037"/>
                  <a:ext cx="53" cy="49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48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88" y="1034"/>
                  <a:ext cx="53" cy="50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6437" name="Oval 20"/>
              <p:cNvSpPr>
                <a:spLocks noChangeAspect="1" noChangeArrowheads="1"/>
              </p:cNvSpPr>
              <p:nvPr/>
            </p:nvSpPr>
            <p:spPr bwMode="auto">
              <a:xfrm>
                <a:off x="2935" y="1003"/>
                <a:ext cx="48" cy="4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38" name="Oval 21"/>
              <p:cNvSpPr>
                <a:spLocks noChangeAspect="1" noChangeArrowheads="1"/>
              </p:cNvSpPr>
              <p:nvPr/>
            </p:nvSpPr>
            <p:spPr bwMode="auto">
              <a:xfrm>
                <a:off x="2967" y="979"/>
                <a:ext cx="44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39" name="Oval 22"/>
              <p:cNvSpPr>
                <a:spLocks noChangeAspect="1" noChangeArrowheads="1"/>
              </p:cNvSpPr>
              <p:nvPr/>
            </p:nvSpPr>
            <p:spPr bwMode="auto">
              <a:xfrm>
                <a:off x="2990" y="1034"/>
                <a:ext cx="46" cy="45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40" name="Oval 23"/>
              <p:cNvSpPr>
                <a:spLocks noChangeAspect="1" noChangeArrowheads="1"/>
              </p:cNvSpPr>
              <p:nvPr/>
            </p:nvSpPr>
            <p:spPr bwMode="auto">
              <a:xfrm>
                <a:off x="2947" y="1039"/>
                <a:ext cx="45" cy="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41" name="Oval 24"/>
              <p:cNvSpPr>
                <a:spLocks noChangeAspect="1" noChangeArrowheads="1"/>
              </p:cNvSpPr>
              <p:nvPr/>
            </p:nvSpPr>
            <p:spPr bwMode="auto">
              <a:xfrm>
                <a:off x="3005" y="1002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42" name="Oval 25"/>
              <p:cNvSpPr>
                <a:spLocks noChangeAspect="1" noChangeArrowheads="1"/>
              </p:cNvSpPr>
              <p:nvPr/>
            </p:nvSpPr>
            <p:spPr bwMode="auto">
              <a:xfrm>
                <a:off x="2971" y="1019"/>
                <a:ext cx="45" cy="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443" name="Oval 26"/>
              <p:cNvSpPr>
                <a:spLocks noChangeAspect="1" noChangeArrowheads="1"/>
              </p:cNvSpPr>
              <p:nvPr/>
            </p:nvSpPr>
            <p:spPr bwMode="auto">
              <a:xfrm>
                <a:off x="2977" y="1003"/>
                <a:ext cx="36" cy="6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6434" name="Rectangle 27"/>
            <p:cNvSpPr>
              <a:spLocks noChangeAspect="1" noChangeArrowheads="1"/>
            </p:cNvSpPr>
            <p:nvPr/>
          </p:nvSpPr>
          <p:spPr bwMode="auto">
            <a:xfrm>
              <a:off x="7851775" y="2940050"/>
              <a:ext cx="128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prstClr val="black"/>
                  </a:solidFill>
                </a:rPr>
                <a:t>3</a:t>
              </a:r>
            </a:p>
          </p:txBody>
        </p:sp>
      </p:grpSp>
      <p:cxnSp>
        <p:nvCxnSpPr>
          <p:cNvPr id="16412" name="直線單箭頭接點 152"/>
          <p:cNvCxnSpPr>
            <a:cxnSpLocks noChangeShapeType="1"/>
          </p:cNvCxnSpPr>
          <p:nvPr/>
        </p:nvCxnSpPr>
        <p:spPr bwMode="auto">
          <a:xfrm>
            <a:off x="4787900" y="1052513"/>
            <a:ext cx="287338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13" name="直線單箭頭接點 152"/>
          <p:cNvCxnSpPr>
            <a:cxnSpLocks noChangeShapeType="1"/>
          </p:cNvCxnSpPr>
          <p:nvPr/>
        </p:nvCxnSpPr>
        <p:spPr bwMode="auto">
          <a:xfrm>
            <a:off x="5148263" y="1125538"/>
            <a:ext cx="287337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14" name="直線單箭頭接點 152"/>
          <p:cNvCxnSpPr>
            <a:cxnSpLocks noChangeShapeType="1"/>
          </p:cNvCxnSpPr>
          <p:nvPr/>
        </p:nvCxnSpPr>
        <p:spPr bwMode="auto">
          <a:xfrm>
            <a:off x="5508625" y="1196975"/>
            <a:ext cx="287338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15" name="直線單箭頭接點 152"/>
          <p:cNvCxnSpPr>
            <a:cxnSpLocks noChangeShapeType="1"/>
          </p:cNvCxnSpPr>
          <p:nvPr/>
        </p:nvCxnSpPr>
        <p:spPr bwMode="auto">
          <a:xfrm>
            <a:off x="5867400" y="1268413"/>
            <a:ext cx="287338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16" name="直線單箭頭接點 152"/>
          <p:cNvCxnSpPr>
            <a:cxnSpLocks noChangeShapeType="1"/>
          </p:cNvCxnSpPr>
          <p:nvPr/>
        </p:nvCxnSpPr>
        <p:spPr bwMode="auto">
          <a:xfrm>
            <a:off x="6227763" y="1341438"/>
            <a:ext cx="287337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17" name="直線單箭頭接點 152"/>
          <p:cNvCxnSpPr>
            <a:cxnSpLocks noChangeShapeType="1"/>
          </p:cNvCxnSpPr>
          <p:nvPr/>
        </p:nvCxnSpPr>
        <p:spPr bwMode="auto">
          <a:xfrm>
            <a:off x="6588125" y="1412875"/>
            <a:ext cx="287338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18" name="直線單箭頭接點 152"/>
          <p:cNvCxnSpPr>
            <a:cxnSpLocks noChangeShapeType="1"/>
          </p:cNvCxnSpPr>
          <p:nvPr/>
        </p:nvCxnSpPr>
        <p:spPr bwMode="auto">
          <a:xfrm>
            <a:off x="7019925" y="1484313"/>
            <a:ext cx="287338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19" name="直線單箭頭接點 152"/>
          <p:cNvCxnSpPr>
            <a:cxnSpLocks noChangeShapeType="1"/>
          </p:cNvCxnSpPr>
          <p:nvPr/>
        </p:nvCxnSpPr>
        <p:spPr bwMode="auto">
          <a:xfrm>
            <a:off x="7380288" y="1557338"/>
            <a:ext cx="287337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20" name="直線單箭頭接點 152"/>
          <p:cNvCxnSpPr>
            <a:cxnSpLocks noChangeShapeType="1"/>
          </p:cNvCxnSpPr>
          <p:nvPr/>
        </p:nvCxnSpPr>
        <p:spPr bwMode="auto">
          <a:xfrm>
            <a:off x="7740650" y="1628775"/>
            <a:ext cx="287338" cy="730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21" name="直線單箭頭接點 152"/>
          <p:cNvCxnSpPr>
            <a:cxnSpLocks noChangeShapeType="1"/>
          </p:cNvCxnSpPr>
          <p:nvPr/>
        </p:nvCxnSpPr>
        <p:spPr bwMode="auto">
          <a:xfrm flipH="1">
            <a:off x="8101013" y="1628775"/>
            <a:ext cx="146050" cy="3603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22" name="直線單箭頭接點 152"/>
          <p:cNvCxnSpPr>
            <a:cxnSpLocks noChangeShapeType="1"/>
          </p:cNvCxnSpPr>
          <p:nvPr/>
        </p:nvCxnSpPr>
        <p:spPr bwMode="auto">
          <a:xfrm flipH="1">
            <a:off x="7885113" y="2276475"/>
            <a:ext cx="146050" cy="3603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23" name="直線單箭頭接點 152"/>
          <p:cNvCxnSpPr>
            <a:cxnSpLocks noChangeShapeType="1"/>
          </p:cNvCxnSpPr>
          <p:nvPr/>
        </p:nvCxnSpPr>
        <p:spPr bwMode="auto">
          <a:xfrm flipH="1">
            <a:off x="7740650" y="2708275"/>
            <a:ext cx="146050" cy="3603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24" name="直線單箭頭接點 152"/>
          <p:cNvCxnSpPr>
            <a:cxnSpLocks noChangeShapeType="1"/>
          </p:cNvCxnSpPr>
          <p:nvPr/>
        </p:nvCxnSpPr>
        <p:spPr bwMode="auto">
          <a:xfrm flipH="1">
            <a:off x="7524750" y="3429000"/>
            <a:ext cx="146050" cy="3603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25" name="直線單箭頭接點 152"/>
          <p:cNvCxnSpPr>
            <a:cxnSpLocks noChangeShapeType="1"/>
          </p:cNvCxnSpPr>
          <p:nvPr/>
        </p:nvCxnSpPr>
        <p:spPr bwMode="auto">
          <a:xfrm flipH="1">
            <a:off x="7380288" y="4005263"/>
            <a:ext cx="146050" cy="3603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26" name="直線單箭頭接點 152"/>
          <p:cNvCxnSpPr>
            <a:cxnSpLocks noChangeShapeType="1"/>
          </p:cNvCxnSpPr>
          <p:nvPr/>
        </p:nvCxnSpPr>
        <p:spPr bwMode="auto">
          <a:xfrm flipH="1">
            <a:off x="6732588" y="4652963"/>
            <a:ext cx="361950" cy="1428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27" name="直線單箭頭接點 152"/>
          <p:cNvCxnSpPr>
            <a:cxnSpLocks noChangeShapeType="1"/>
          </p:cNvCxnSpPr>
          <p:nvPr/>
        </p:nvCxnSpPr>
        <p:spPr bwMode="auto">
          <a:xfrm flipH="1">
            <a:off x="6227763" y="4868863"/>
            <a:ext cx="361950" cy="1428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28" name="直線單箭頭接點 152"/>
          <p:cNvCxnSpPr>
            <a:cxnSpLocks noChangeShapeType="1"/>
          </p:cNvCxnSpPr>
          <p:nvPr/>
        </p:nvCxnSpPr>
        <p:spPr bwMode="auto">
          <a:xfrm flipH="1">
            <a:off x="5724525" y="5084763"/>
            <a:ext cx="361950" cy="1428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29" name="直線單箭頭接點 152"/>
          <p:cNvCxnSpPr>
            <a:cxnSpLocks noChangeShapeType="1"/>
          </p:cNvCxnSpPr>
          <p:nvPr/>
        </p:nvCxnSpPr>
        <p:spPr bwMode="auto">
          <a:xfrm flipH="1">
            <a:off x="4859338" y="5300663"/>
            <a:ext cx="433387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30" name="直線單箭頭接點 152"/>
          <p:cNvCxnSpPr>
            <a:cxnSpLocks noChangeShapeType="1"/>
          </p:cNvCxnSpPr>
          <p:nvPr/>
        </p:nvCxnSpPr>
        <p:spPr bwMode="auto">
          <a:xfrm flipH="1">
            <a:off x="4356100" y="5300663"/>
            <a:ext cx="433388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31" name="直線單箭頭接點 152"/>
          <p:cNvCxnSpPr>
            <a:cxnSpLocks noChangeShapeType="1"/>
          </p:cNvCxnSpPr>
          <p:nvPr/>
        </p:nvCxnSpPr>
        <p:spPr bwMode="auto">
          <a:xfrm flipH="1">
            <a:off x="3851275" y="5300663"/>
            <a:ext cx="433388" cy="714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64767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</TotalTime>
  <Words>1079</Words>
  <Application>Microsoft Office PowerPoint</Application>
  <PresentationFormat>如螢幕大小 (4:3)</PresentationFormat>
  <Paragraphs>500</Paragraphs>
  <Slides>29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6</vt:i4>
      </vt:variant>
      <vt:variant>
        <vt:lpstr>投影片標題</vt:lpstr>
      </vt:variant>
      <vt:variant>
        <vt:i4>29</vt:i4>
      </vt:variant>
    </vt:vector>
  </HeadingPairs>
  <TitlesOfParts>
    <vt:vector size="35" baseType="lpstr">
      <vt:lpstr>Office 佈景主題</vt:lpstr>
      <vt:lpstr>1_Office 佈景主題</vt:lpstr>
      <vt:lpstr>2_Office 佈景主題</vt:lpstr>
      <vt:lpstr>3_Office 佈景主題</vt:lpstr>
      <vt:lpstr>4_Office 佈景主題</vt:lpstr>
      <vt:lpstr>5_Office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曾曉瑜</cp:lastModifiedBy>
  <cp:revision>108</cp:revision>
  <cp:lastPrinted>2013-10-16T08:20:09Z</cp:lastPrinted>
  <dcterms:created xsi:type="dcterms:W3CDTF">2013-10-02T14:41:39Z</dcterms:created>
  <dcterms:modified xsi:type="dcterms:W3CDTF">2013-10-23T07:24:11Z</dcterms:modified>
</cp:coreProperties>
</file>